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7" r:id="rId5"/>
    <p:sldId id="258" r:id="rId6"/>
    <p:sldId id="259" r:id="rId7"/>
  </p:sldIdLst>
  <p:sldSz cx="7315200" cy="10058400"/>
  <p:notesSz cx="6858000" cy="9144000"/>
  <p:embeddedFontLst>
    <p:embeddedFont>
      <p:font typeface="Merriweather" panose="00000500000000000000" pitchFamily="2" charset="0"/>
      <p:regular r:id="rId9"/>
      <p:bold r:id="rId10"/>
      <p:italic r:id="rId11"/>
      <p:boldItalic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FD709E-CE66-4DAC-992C-F99E991D282F}" v="3" dt="2024-10-29T20:34:51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138" y="72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a Bhatt" userId="e700166f-f31e-4790-87cb-896b2d3e3352" providerId="ADAL" clId="{0FFD709E-CE66-4DAC-992C-F99E991D282F}"/>
    <pc:docChg chg="custSel addSld delSld modSld">
      <pc:chgData name="Pooja Bhatt" userId="e700166f-f31e-4790-87cb-896b2d3e3352" providerId="ADAL" clId="{0FFD709E-CE66-4DAC-992C-F99E991D282F}" dt="2024-10-30T17:22:34.216" v="56" actId="122"/>
      <pc:docMkLst>
        <pc:docMk/>
      </pc:docMkLst>
      <pc:sldChg chg="delSp del mod">
        <pc:chgData name="Pooja Bhatt" userId="e700166f-f31e-4790-87cb-896b2d3e3352" providerId="ADAL" clId="{0FFD709E-CE66-4DAC-992C-F99E991D282F}" dt="2024-10-29T20:33:41.054" v="11" actId="47"/>
        <pc:sldMkLst>
          <pc:docMk/>
          <pc:sldMk cId="0" sldId="256"/>
        </pc:sldMkLst>
        <pc:picChg chg="del">
          <ac:chgData name="Pooja Bhatt" userId="e700166f-f31e-4790-87cb-896b2d3e3352" providerId="ADAL" clId="{0FFD709E-CE66-4DAC-992C-F99E991D282F}" dt="2024-10-25T13:47:13.500" v="2" actId="478"/>
          <ac:picMkLst>
            <pc:docMk/>
            <pc:sldMk cId="0" sldId="256"/>
            <ac:picMk id="64" creationId="{00000000-0000-0000-0000-000000000000}"/>
          </ac:picMkLst>
        </pc:picChg>
        <pc:picChg chg="del">
          <ac:chgData name="Pooja Bhatt" userId="e700166f-f31e-4790-87cb-896b2d3e3352" providerId="ADAL" clId="{0FFD709E-CE66-4DAC-992C-F99E991D282F}" dt="2024-10-25T13:07:16.713" v="1" actId="478"/>
          <ac:picMkLst>
            <pc:docMk/>
            <pc:sldMk cId="0" sldId="256"/>
            <ac:picMk id="67" creationId="{00000000-0000-0000-0000-000000000000}"/>
          </ac:picMkLst>
        </pc:picChg>
      </pc:sldChg>
      <pc:sldChg chg="addSp delSp modSp mod">
        <pc:chgData name="Pooja Bhatt" userId="e700166f-f31e-4790-87cb-896b2d3e3352" providerId="ADAL" clId="{0FFD709E-CE66-4DAC-992C-F99E991D282F}" dt="2024-10-30T17:22:34.216" v="56" actId="122"/>
        <pc:sldMkLst>
          <pc:docMk/>
          <pc:sldMk cId="0" sldId="257"/>
        </pc:sldMkLst>
        <pc:spChg chg="add mod">
          <ac:chgData name="Pooja Bhatt" userId="e700166f-f31e-4790-87cb-896b2d3e3352" providerId="ADAL" clId="{0FFD709E-CE66-4DAC-992C-F99E991D282F}" dt="2024-10-30T17:22:34.216" v="56" actId="122"/>
          <ac:spMkLst>
            <pc:docMk/>
            <pc:sldMk cId="0" sldId="257"/>
            <ac:spMk id="2" creationId="{1B1D711E-7971-A838-A7EF-F9A1E8217566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85" creationId="{00000000-0000-0000-0000-000000000000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86" creationId="{00000000-0000-0000-0000-000000000000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88" creationId="{00000000-0000-0000-0000-000000000000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92" creationId="{00000000-0000-0000-0000-000000000000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93" creationId="{00000000-0000-0000-0000-000000000000}"/>
          </ac:spMkLst>
        </pc:spChg>
        <pc:spChg chg="del">
          <ac:chgData name="Pooja Bhatt" userId="e700166f-f31e-4790-87cb-896b2d3e3352" providerId="ADAL" clId="{0FFD709E-CE66-4DAC-992C-F99E991D282F}" dt="2024-10-29T20:33:37.916" v="10" actId="478"/>
          <ac:spMkLst>
            <pc:docMk/>
            <pc:sldMk cId="0" sldId="257"/>
            <ac:spMk id="96" creationId="{00000000-0000-0000-0000-000000000000}"/>
          </ac:spMkLst>
        </pc:spChg>
        <pc:picChg chg="del">
          <ac:chgData name="Pooja Bhatt" userId="e700166f-f31e-4790-87cb-896b2d3e3352" providerId="ADAL" clId="{0FFD709E-CE66-4DAC-992C-F99E991D282F}" dt="2024-10-25T13:47:16.940" v="3" actId="478"/>
          <ac:picMkLst>
            <pc:docMk/>
            <pc:sldMk cId="0" sldId="257"/>
            <ac:picMk id="84" creationId="{00000000-0000-0000-0000-000000000000}"/>
          </ac:picMkLst>
        </pc:picChg>
        <pc:picChg chg="del">
          <ac:chgData name="Pooja Bhatt" userId="e700166f-f31e-4790-87cb-896b2d3e3352" providerId="ADAL" clId="{0FFD709E-CE66-4DAC-992C-F99E991D282F}" dt="2024-10-25T13:07:12.043" v="0" actId="478"/>
          <ac:picMkLst>
            <pc:docMk/>
            <pc:sldMk cId="0" sldId="257"/>
            <ac:picMk id="87" creationId="{00000000-0000-0000-0000-000000000000}"/>
          </ac:picMkLst>
        </pc:picChg>
        <pc:picChg chg="del">
          <ac:chgData name="Pooja Bhatt" userId="e700166f-f31e-4790-87cb-896b2d3e3352" providerId="ADAL" clId="{0FFD709E-CE66-4DAC-992C-F99E991D282F}" dt="2024-10-29T20:33:37.916" v="10" actId="478"/>
          <ac:picMkLst>
            <pc:docMk/>
            <pc:sldMk cId="0" sldId="257"/>
            <ac:picMk id="89" creationId="{00000000-0000-0000-0000-000000000000}"/>
          </ac:picMkLst>
        </pc:picChg>
        <pc:picChg chg="del">
          <ac:chgData name="Pooja Bhatt" userId="e700166f-f31e-4790-87cb-896b2d3e3352" providerId="ADAL" clId="{0FFD709E-CE66-4DAC-992C-F99E991D282F}" dt="2024-10-29T20:33:37.916" v="10" actId="478"/>
          <ac:picMkLst>
            <pc:docMk/>
            <pc:sldMk cId="0" sldId="257"/>
            <ac:picMk id="90" creationId="{00000000-0000-0000-0000-000000000000}"/>
          </ac:picMkLst>
        </pc:picChg>
        <pc:picChg chg="del">
          <ac:chgData name="Pooja Bhatt" userId="e700166f-f31e-4790-87cb-896b2d3e3352" providerId="ADAL" clId="{0FFD709E-CE66-4DAC-992C-F99E991D282F}" dt="2024-10-29T20:33:37.916" v="10" actId="478"/>
          <ac:picMkLst>
            <pc:docMk/>
            <pc:sldMk cId="0" sldId="257"/>
            <ac:picMk id="91" creationId="{00000000-0000-0000-0000-000000000000}"/>
          </ac:picMkLst>
        </pc:picChg>
        <pc:cxnChg chg="del mod">
          <ac:chgData name="Pooja Bhatt" userId="e700166f-f31e-4790-87cb-896b2d3e3352" providerId="ADAL" clId="{0FFD709E-CE66-4DAC-992C-F99E991D282F}" dt="2024-10-29T20:33:37.916" v="10" actId="478"/>
          <ac:cxnSpMkLst>
            <pc:docMk/>
            <pc:sldMk cId="0" sldId="257"/>
            <ac:cxnSpMk id="94" creationId="{00000000-0000-0000-0000-000000000000}"/>
          </ac:cxnSpMkLst>
        </pc:cxnChg>
        <pc:cxnChg chg="del mod">
          <ac:chgData name="Pooja Bhatt" userId="e700166f-f31e-4790-87cb-896b2d3e3352" providerId="ADAL" clId="{0FFD709E-CE66-4DAC-992C-F99E991D282F}" dt="2024-10-29T20:33:37.916" v="10" actId="478"/>
          <ac:cxnSpMkLst>
            <pc:docMk/>
            <pc:sldMk cId="0" sldId="257"/>
            <ac:cxnSpMk id="95" creationId="{00000000-0000-0000-0000-000000000000}"/>
          </ac:cxnSpMkLst>
        </pc:cxnChg>
      </pc:sldChg>
      <pc:sldChg chg="addSp delSp modSp new mod modClrScheme chgLayout">
        <pc:chgData name="Pooja Bhatt" userId="e700166f-f31e-4790-87cb-896b2d3e3352" providerId="ADAL" clId="{0FFD709E-CE66-4DAC-992C-F99E991D282F}" dt="2024-10-29T20:34:29.007" v="15" actId="255"/>
        <pc:sldMkLst>
          <pc:docMk/>
          <pc:sldMk cId="866549154" sldId="258"/>
        </pc:sldMkLst>
        <pc:spChg chg="del">
          <ac:chgData name="Pooja Bhatt" userId="e700166f-f31e-4790-87cb-896b2d3e3352" providerId="ADAL" clId="{0FFD709E-CE66-4DAC-992C-F99E991D282F}" dt="2024-10-29T20:32:56.126" v="5" actId="700"/>
          <ac:spMkLst>
            <pc:docMk/>
            <pc:sldMk cId="866549154" sldId="258"/>
            <ac:spMk id="2" creationId="{EFFD8417-1D2C-A66A-B3D2-C4BD92EA2081}"/>
          </ac:spMkLst>
        </pc:spChg>
        <pc:spChg chg="add mod">
          <ac:chgData name="Pooja Bhatt" userId="e700166f-f31e-4790-87cb-896b2d3e3352" providerId="ADAL" clId="{0FFD709E-CE66-4DAC-992C-F99E991D282F}" dt="2024-10-29T20:34:29.007" v="15" actId="255"/>
          <ac:spMkLst>
            <pc:docMk/>
            <pc:sldMk cId="866549154" sldId="258"/>
            <ac:spMk id="3" creationId="{8C717D41-BF6A-373B-A216-26C39F4561A4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4" creationId="{65A0F6DD-9628-7D67-2F70-7B754FBF88D9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5" creationId="{8530E092-433D-F956-76C2-C903A0ACF9D2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8" creationId="{1C1CFAD2-8F0F-4AAC-0AFF-F0F5350B45A4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9" creationId="{AE27F0B0-D1E8-A4B4-CFC2-4596247BC507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12" creationId="{EF4A53DC-3CF7-2467-7096-96DF63F09274}"/>
          </ac:spMkLst>
        </pc:spChg>
        <pc:spChg chg="add mod">
          <ac:chgData name="Pooja Bhatt" userId="e700166f-f31e-4790-87cb-896b2d3e3352" providerId="ADAL" clId="{0FFD709E-CE66-4DAC-992C-F99E991D282F}" dt="2024-10-29T20:33:05.996" v="6"/>
          <ac:spMkLst>
            <pc:docMk/>
            <pc:sldMk cId="866549154" sldId="258"/>
            <ac:spMk id="14" creationId="{1F0E9F39-C852-B540-DFF3-0523DDB40C36}"/>
          </ac:spMkLst>
        </pc:spChg>
        <pc:picChg chg="add mod">
          <ac:chgData name="Pooja Bhatt" userId="e700166f-f31e-4790-87cb-896b2d3e3352" providerId="ADAL" clId="{0FFD709E-CE66-4DAC-992C-F99E991D282F}" dt="2024-10-29T20:33:05.996" v="6"/>
          <ac:picMkLst>
            <pc:docMk/>
            <pc:sldMk cId="866549154" sldId="258"/>
            <ac:picMk id="6" creationId="{B840EA24-50EA-EEC4-8819-9093E64D866C}"/>
          </ac:picMkLst>
        </pc:picChg>
        <pc:picChg chg="add mod">
          <ac:chgData name="Pooja Bhatt" userId="e700166f-f31e-4790-87cb-896b2d3e3352" providerId="ADAL" clId="{0FFD709E-CE66-4DAC-992C-F99E991D282F}" dt="2024-10-29T20:33:05.996" v="6"/>
          <ac:picMkLst>
            <pc:docMk/>
            <pc:sldMk cId="866549154" sldId="258"/>
            <ac:picMk id="7" creationId="{160137E6-27D3-4885-6F8B-B32CD579C9CE}"/>
          </ac:picMkLst>
        </pc:picChg>
        <pc:picChg chg="add mod">
          <ac:chgData name="Pooja Bhatt" userId="e700166f-f31e-4790-87cb-896b2d3e3352" providerId="ADAL" clId="{0FFD709E-CE66-4DAC-992C-F99E991D282F}" dt="2024-10-29T20:33:05.996" v="6"/>
          <ac:picMkLst>
            <pc:docMk/>
            <pc:sldMk cId="866549154" sldId="258"/>
            <ac:picMk id="13" creationId="{A0B53E76-508E-60CF-A4CF-9522E544E04F}"/>
          </ac:picMkLst>
        </pc:picChg>
        <pc:picChg chg="add mod">
          <ac:chgData name="Pooja Bhatt" userId="e700166f-f31e-4790-87cb-896b2d3e3352" providerId="ADAL" clId="{0FFD709E-CE66-4DAC-992C-F99E991D282F}" dt="2024-10-29T20:33:05.996" v="6"/>
          <ac:picMkLst>
            <pc:docMk/>
            <pc:sldMk cId="866549154" sldId="258"/>
            <ac:picMk id="15" creationId="{9D71430E-D5BD-DA97-1578-C78ED2D60953}"/>
          </ac:picMkLst>
        </pc:picChg>
        <pc:cxnChg chg="add mod">
          <ac:chgData name="Pooja Bhatt" userId="e700166f-f31e-4790-87cb-896b2d3e3352" providerId="ADAL" clId="{0FFD709E-CE66-4DAC-992C-F99E991D282F}" dt="2024-10-29T20:33:05.996" v="6"/>
          <ac:cxnSpMkLst>
            <pc:docMk/>
            <pc:sldMk cId="866549154" sldId="258"/>
            <ac:cxnSpMk id="10" creationId="{E32546F9-18A9-3958-082F-D013BE8ADE49}"/>
          </ac:cxnSpMkLst>
        </pc:cxnChg>
        <pc:cxnChg chg="add mod">
          <ac:chgData name="Pooja Bhatt" userId="e700166f-f31e-4790-87cb-896b2d3e3352" providerId="ADAL" clId="{0FFD709E-CE66-4DAC-992C-F99E991D282F}" dt="2024-10-29T20:33:05.996" v="6"/>
          <ac:cxnSpMkLst>
            <pc:docMk/>
            <pc:sldMk cId="866549154" sldId="258"/>
            <ac:cxnSpMk id="11" creationId="{F5D5D3BB-193F-339C-B367-93DD58870CF1}"/>
          </ac:cxnSpMkLst>
        </pc:cxnChg>
        <pc:cxnChg chg="add mod">
          <ac:chgData name="Pooja Bhatt" userId="e700166f-f31e-4790-87cb-896b2d3e3352" providerId="ADAL" clId="{0FFD709E-CE66-4DAC-992C-F99E991D282F}" dt="2024-10-29T20:33:05.996" v="6"/>
          <ac:cxnSpMkLst>
            <pc:docMk/>
            <pc:sldMk cId="866549154" sldId="258"/>
            <ac:cxnSpMk id="16" creationId="{B510189B-6F79-585A-303C-01FF570917CD}"/>
          </ac:cxnSpMkLst>
        </pc:cxnChg>
      </pc:sldChg>
      <pc:sldChg chg="addSp delSp modSp add mod">
        <pc:chgData name="Pooja Bhatt" userId="e700166f-f31e-4790-87cb-896b2d3e3352" providerId="ADAL" clId="{0FFD709E-CE66-4DAC-992C-F99E991D282F}" dt="2024-10-29T20:34:12.192" v="13" actId="255"/>
        <pc:sldMkLst>
          <pc:docMk/>
          <pc:sldMk cId="395872520" sldId="259"/>
        </pc:sldMkLst>
        <pc:spChg chg="add mod">
          <ac:chgData name="Pooja Bhatt" userId="e700166f-f31e-4790-87cb-896b2d3e3352" providerId="ADAL" clId="{0FFD709E-CE66-4DAC-992C-F99E991D282F}" dt="2024-10-29T20:34:12.192" v="13" actId="255"/>
          <ac:spMkLst>
            <pc:docMk/>
            <pc:sldMk cId="395872520" sldId="259"/>
            <ac:spMk id="2" creationId="{D0AA5869-FEC0-43C1-02D4-15ABD8156AE8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3" creationId="{ECD1218A-6F5C-FEF7-FCD1-FAF496963BC1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4" creationId="{4AE45873-D31B-DA6C-295C-84DE6FDAD695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5" creationId="{818A6BBE-9992-67EB-4EF3-93483A0889A9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8" creationId="{C85219E9-80D8-3048-4160-029140DD49B3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9" creationId="{742FBABE-E2FA-D5BB-1BE8-30219FEF67D7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12" creationId="{0EF79854-18CB-74CD-5358-800A992003F9}"/>
          </ac:spMkLst>
        </pc:spChg>
        <pc:spChg chg="del">
          <ac:chgData name="Pooja Bhatt" userId="e700166f-f31e-4790-87cb-896b2d3e3352" providerId="ADAL" clId="{0FFD709E-CE66-4DAC-992C-F99E991D282F}" dt="2024-10-29T20:33:17.139" v="8" actId="478"/>
          <ac:spMkLst>
            <pc:docMk/>
            <pc:sldMk cId="395872520" sldId="259"/>
            <ac:spMk id="14" creationId="{7AD8EB53-1853-24C1-B2B6-99C3663B4268}"/>
          </ac:spMkLst>
        </pc:spChg>
        <pc:spChg chg="add mod">
          <ac:chgData name="Pooja Bhatt" userId="e700166f-f31e-4790-87cb-896b2d3e3352" providerId="ADAL" clId="{0FFD709E-CE66-4DAC-992C-F99E991D282F}" dt="2024-10-29T20:33:25.130" v="9"/>
          <ac:spMkLst>
            <pc:docMk/>
            <pc:sldMk cId="395872520" sldId="259"/>
            <ac:spMk id="17" creationId="{EDB581C4-6966-8172-F71C-56F5709DE736}"/>
          </ac:spMkLst>
        </pc:spChg>
        <pc:spChg chg="add mod">
          <ac:chgData name="Pooja Bhatt" userId="e700166f-f31e-4790-87cb-896b2d3e3352" providerId="ADAL" clId="{0FFD709E-CE66-4DAC-992C-F99E991D282F}" dt="2024-10-29T20:33:25.130" v="9"/>
          <ac:spMkLst>
            <pc:docMk/>
            <pc:sldMk cId="395872520" sldId="259"/>
            <ac:spMk id="18" creationId="{4B9583DD-4EEF-75AD-8977-0A58B60C35C5}"/>
          </ac:spMkLst>
        </pc:spChg>
        <pc:spChg chg="add mod">
          <ac:chgData name="Pooja Bhatt" userId="e700166f-f31e-4790-87cb-896b2d3e3352" providerId="ADAL" clId="{0FFD709E-CE66-4DAC-992C-F99E991D282F}" dt="2024-10-29T20:33:25.130" v="9"/>
          <ac:spMkLst>
            <pc:docMk/>
            <pc:sldMk cId="395872520" sldId="259"/>
            <ac:spMk id="22" creationId="{8A17959D-5D67-1C2F-975C-7C5A5A78389E}"/>
          </ac:spMkLst>
        </pc:spChg>
        <pc:spChg chg="add mod">
          <ac:chgData name="Pooja Bhatt" userId="e700166f-f31e-4790-87cb-896b2d3e3352" providerId="ADAL" clId="{0FFD709E-CE66-4DAC-992C-F99E991D282F}" dt="2024-10-29T20:33:25.130" v="9"/>
          <ac:spMkLst>
            <pc:docMk/>
            <pc:sldMk cId="395872520" sldId="259"/>
            <ac:spMk id="23" creationId="{6302660B-AC9D-96FC-4941-643102536B72}"/>
          </ac:spMkLst>
        </pc:spChg>
        <pc:spChg chg="add mod">
          <ac:chgData name="Pooja Bhatt" userId="e700166f-f31e-4790-87cb-896b2d3e3352" providerId="ADAL" clId="{0FFD709E-CE66-4DAC-992C-F99E991D282F}" dt="2024-10-29T20:33:25.130" v="9"/>
          <ac:spMkLst>
            <pc:docMk/>
            <pc:sldMk cId="395872520" sldId="259"/>
            <ac:spMk id="26" creationId="{2BB462DB-48FB-74F4-C43E-47C5E55EC68F}"/>
          </ac:spMkLst>
        </pc:spChg>
        <pc:picChg chg="del">
          <ac:chgData name="Pooja Bhatt" userId="e700166f-f31e-4790-87cb-896b2d3e3352" providerId="ADAL" clId="{0FFD709E-CE66-4DAC-992C-F99E991D282F}" dt="2024-10-29T20:33:17.139" v="8" actId="478"/>
          <ac:picMkLst>
            <pc:docMk/>
            <pc:sldMk cId="395872520" sldId="259"/>
            <ac:picMk id="6" creationId="{B16B121A-178B-8664-BCC4-76D5BB49E200}"/>
          </ac:picMkLst>
        </pc:picChg>
        <pc:picChg chg="del">
          <ac:chgData name="Pooja Bhatt" userId="e700166f-f31e-4790-87cb-896b2d3e3352" providerId="ADAL" clId="{0FFD709E-CE66-4DAC-992C-F99E991D282F}" dt="2024-10-29T20:33:17.139" v="8" actId="478"/>
          <ac:picMkLst>
            <pc:docMk/>
            <pc:sldMk cId="395872520" sldId="259"/>
            <ac:picMk id="7" creationId="{5BA43303-645F-3D1F-74AE-C9D492B40286}"/>
          </ac:picMkLst>
        </pc:picChg>
        <pc:picChg chg="del">
          <ac:chgData name="Pooja Bhatt" userId="e700166f-f31e-4790-87cb-896b2d3e3352" providerId="ADAL" clId="{0FFD709E-CE66-4DAC-992C-F99E991D282F}" dt="2024-10-29T20:33:17.139" v="8" actId="478"/>
          <ac:picMkLst>
            <pc:docMk/>
            <pc:sldMk cId="395872520" sldId="259"/>
            <ac:picMk id="13" creationId="{F71C9626-0992-36F2-2F17-AFD5B964BE28}"/>
          </ac:picMkLst>
        </pc:picChg>
        <pc:picChg chg="del">
          <ac:chgData name="Pooja Bhatt" userId="e700166f-f31e-4790-87cb-896b2d3e3352" providerId="ADAL" clId="{0FFD709E-CE66-4DAC-992C-F99E991D282F}" dt="2024-10-29T20:33:17.139" v="8" actId="478"/>
          <ac:picMkLst>
            <pc:docMk/>
            <pc:sldMk cId="395872520" sldId="259"/>
            <ac:picMk id="15" creationId="{C2CD6D57-DBF1-0164-2437-5ED2E00FD0C5}"/>
          </ac:picMkLst>
        </pc:picChg>
        <pc:picChg chg="add mod">
          <ac:chgData name="Pooja Bhatt" userId="e700166f-f31e-4790-87cb-896b2d3e3352" providerId="ADAL" clId="{0FFD709E-CE66-4DAC-992C-F99E991D282F}" dt="2024-10-29T20:33:25.130" v="9"/>
          <ac:picMkLst>
            <pc:docMk/>
            <pc:sldMk cId="395872520" sldId="259"/>
            <ac:picMk id="19" creationId="{F25A18C2-5099-00ED-8761-9C65CB575A1F}"/>
          </ac:picMkLst>
        </pc:picChg>
        <pc:picChg chg="add mod">
          <ac:chgData name="Pooja Bhatt" userId="e700166f-f31e-4790-87cb-896b2d3e3352" providerId="ADAL" clId="{0FFD709E-CE66-4DAC-992C-F99E991D282F}" dt="2024-10-29T20:33:25.130" v="9"/>
          <ac:picMkLst>
            <pc:docMk/>
            <pc:sldMk cId="395872520" sldId="259"/>
            <ac:picMk id="20" creationId="{7DCCD635-8EBE-1175-E7BD-B4851DBF4702}"/>
          </ac:picMkLst>
        </pc:picChg>
        <pc:picChg chg="add mod">
          <ac:chgData name="Pooja Bhatt" userId="e700166f-f31e-4790-87cb-896b2d3e3352" providerId="ADAL" clId="{0FFD709E-CE66-4DAC-992C-F99E991D282F}" dt="2024-10-29T20:33:25.130" v="9"/>
          <ac:picMkLst>
            <pc:docMk/>
            <pc:sldMk cId="395872520" sldId="259"/>
            <ac:picMk id="21" creationId="{F3FEDBA7-7297-E329-9286-A397762ECF4C}"/>
          </ac:picMkLst>
        </pc:picChg>
        <pc:cxnChg chg="del mod">
          <ac:chgData name="Pooja Bhatt" userId="e700166f-f31e-4790-87cb-896b2d3e3352" providerId="ADAL" clId="{0FFD709E-CE66-4DAC-992C-F99E991D282F}" dt="2024-10-29T20:33:17.139" v="8" actId="478"/>
          <ac:cxnSpMkLst>
            <pc:docMk/>
            <pc:sldMk cId="395872520" sldId="259"/>
            <ac:cxnSpMk id="10" creationId="{5A137944-7F9B-12A4-015B-168DA64E62F8}"/>
          </ac:cxnSpMkLst>
        </pc:cxnChg>
        <pc:cxnChg chg="del mod">
          <ac:chgData name="Pooja Bhatt" userId="e700166f-f31e-4790-87cb-896b2d3e3352" providerId="ADAL" clId="{0FFD709E-CE66-4DAC-992C-F99E991D282F}" dt="2024-10-29T20:33:17.139" v="8" actId="478"/>
          <ac:cxnSpMkLst>
            <pc:docMk/>
            <pc:sldMk cId="395872520" sldId="259"/>
            <ac:cxnSpMk id="11" creationId="{25A9E691-EF35-EF53-559B-388EAEDC9EC8}"/>
          </ac:cxnSpMkLst>
        </pc:cxnChg>
        <pc:cxnChg chg="del mod">
          <ac:chgData name="Pooja Bhatt" userId="e700166f-f31e-4790-87cb-896b2d3e3352" providerId="ADAL" clId="{0FFD709E-CE66-4DAC-992C-F99E991D282F}" dt="2024-10-29T20:33:17.139" v="8" actId="478"/>
          <ac:cxnSpMkLst>
            <pc:docMk/>
            <pc:sldMk cId="395872520" sldId="259"/>
            <ac:cxnSpMk id="16" creationId="{BF6900AC-C163-D9E9-4973-305037CBF594}"/>
          </ac:cxnSpMkLst>
        </pc:cxnChg>
        <pc:cxnChg chg="add mod">
          <ac:chgData name="Pooja Bhatt" userId="e700166f-f31e-4790-87cb-896b2d3e3352" providerId="ADAL" clId="{0FFD709E-CE66-4DAC-992C-F99E991D282F}" dt="2024-10-29T20:33:25.130" v="9"/>
          <ac:cxnSpMkLst>
            <pc:docMk/>
            <pc:sldMk cId="395872520" sldId="259"/>
            <ac:cxnSpMk id="24" creationId="{7DE5EBE2-9098-93FE-D213-8027CCCEB8C3}"/>
          </ac:cxnSpMkLst>
        </pc:cxnChg>
        <pc:cxnChg chg="add mod">
          <ac:chgData name="Pooja Bhatt" userId="e700166f-f31e-4790-87cb-896b2d3e3352" providerId="ADAL" clId="{0FFD709E-CE66-4DAC-992C-F99E991D282F}" dt="2024-10-29T20:33:25.130" v="9"/>
          <ac:cxnSpMkLst>
            <pc:docMk/>
            <pc:sldMk cId="395872520" sldId="259"/>
            <ac:cxnSpMk id="25" creationId="{7A9BE0B4-73BC-AF07-6ECA-BB2A4963CF4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413" y="685800"/>
            <a:ext cx="2493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fcf39610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685800"/>
            <a:ext cx="24939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fcf396103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0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9360" y="3673629"/>
            <a:ext cx="3394200" cy="144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249400" y="1625409"/>
            <a:ext cx="4267800" cy="243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49360" y="4148564"/>
            <a:ext cx="4267800" cy="18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94061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34512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86289"/>
            <a:ext cx="3450900" cy="8603418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00" y="0"/>
            <a:ext cx="3453520" cy="8596035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965200" cy="49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715740" y="979587"/>
            <a:ext cx="3333000" cy="801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4936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386592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0114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502000" cy="3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249360" y="4675049"/>
            <a:ext cx="2502000" cy="44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249340" y="1561707"/>
            <a:ext cx="4998300" cy="69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36576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49040" y="979587"/>
            <a:ext cx="2963400" cy="4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243840" y="5136707"/>
            <a:ext cx="2963400" cy="18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3903220" y="979587"/>
            <a:ext cx="3163200" cy="80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8543822"/>
            <a:ext cx="7315200" cy="151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249360" y="8841849"/>
            <a:ext cx="6383400" cy="90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llenisd.follettdestiny.com/" TargetMode="Externa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llenisd.follettdestiny.com/" TargetMode="Externa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1D711E-7971-A838-A7EF-F9A1E8217566}"/>
              </a:ext>
            </a:extLst>
          </p:cNvPr>
          <p:cNvSpPr txBox="1"/>
          <p:nvPr/>
        </p:nvSpPr>
        <p:spPr>
          <a:xfrm>
            <a:off x="1551895" y="1192695"/>
            <a:ext cx="39036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Library Substitute </a:t>
            </a:r>
          </a:p>
          <a:p>
            <a:pPr algn="ctr"/>
            <a:r>
              <a:rPr lang="en-US" sz="3600" dirty="0"/>
              <a:t>Login Guide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5;p13">
            <a:extLst>
              <a:ext uri="{FF2B5EF4-FFF2-40B4-BE49-F238E27FC236}">
                <a16:creationId xmlns:a16="http://schemas.microsoft.com/office/drawing/2014/main" id="{8C717D41-BF6A-373B-A216-26C39F4561A4}"/>
              </a:ext>
            </a:extLst>
          </p:cNvPr>
          <p:cNvSpPr txBox="1"/>
          <p:nvPr/>
        </p:nvSpPr>
        <p:spPr>
          <a:xfrm>
            <a:off x="588200" y="115350"/>
            <a:ext cx="60960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Roboto"/>
                <a:ea typeface="Roboto"/>
                <a:cs typeface="Roboto"/>
                <a:sym typeface="Roboto"/>
              </a:rPr>
              <a:t>Library Log In Guide</a:t>
            </a:r>
            <a:endParaRPr sz="2400" b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Roboto"/>
                <a:ea typeface="Roboto"/>
                <a:cs typeface="Roboto"/>
                <a:sym typeface="Roboto"/>
              </a:rPr>
              <a:t>Library Sub Login</a:t>
            </a:r>
            <a:endParaRPr sz="2000" b="1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Google Shape;66;p13">
            <a:extLst>
              <a:ext uri="{FF2B5EF4-FFF2-40B4-BE49-F238E27FC236}">
                <a16:creationId xmlns:a16="http://schemas.microsoft.com/office/drawing/2014/main" id="{65A0F6DD-9628-7D67-2F70-7B754FBF88D9}"/>
              </a:ext>
            </a:extLst>
          </p:cNvPr>
          <p:cNvSpPr txBox="1"/>
          <p:nvPr/>
        </p:nvSpPr>
        <p:spPr>
          <a:xfrm>
            <a:off x="416750" y="930675"/>
            <a:ext cx="4479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latin typeface="Roboto"/>
                <a:ea typeface="Roboto"/>
                <a:cs typeface="Roboto"/>
                <a:sym typeface="Roboto"/>
              </a:rPr>
              <a:t>Substitute Desktop Login</a:t>
            </a: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 </a:t>
            </a:r>
            <a:endParaRPr sz="1200" b="1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Library Sub will use the daily substitute to log into the computer assigned to the librarian ONLY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(Cont to PG2 for instructions to log into Check In/Out or Search Computers)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This password changes daily 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If you try this login 3 times and cannot log in, please contact Campus Tech for assistance.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Google Shape;68;p13">
            <a:extLst>
              <a:ext uri="{FF2B5EF4-FFF2-40B4-BE49-F238E27FC236}">
                <a16:creationId xmlns:a16="http://schemas.microsoft.com/office/drawing/2014/main" id="{8530E092-433D-F956-76C2-C903A0ACF9D2}"/>
              </a:ext>
            </a:extLst>
          </p:cNvPr>
          <p:cNvSpPr txBox="1"/>
          <p:nvPr/>
        </p:nvSpPr>
        <p:spPr>
          <a:xfrm>
            <a:off x="473900" y="3109100"/>
            <a:ext cx="4898100" cy="92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 dirty="0">
                <a:latin typeface="Roboto"/>
                <a:ea typeface="Roboto"/>
                <a:cs typeface="Roboto"/>
                <a:sym typeface="Roboto"/>
              </a:rPr>
              <a:t>Destiny Sub Login </a:t>
            </a:r>
            <a:endParaRPr sz="1200" b="1"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 dirty="0">
                <a:latin typeface="Roboto"/>
                <a:ea typeface="Roboto"/>
                <a:cs typeface="Roboto"/>
                <a:sym typeface="Roboto"/>
              </a:rPr>
              <a:t>Open  </a:t>
            </a:r>
            <a:r>
              <a:rPr lang="en" sz="1200" u="sng" dirty="0">
                <a:latin typeface="Roboto"/>
                <a:ea typeface="Roboto"/>
                <a:cs typeface="Roboto"/>
                <a:sym typeface="Roboto"/>
                <a:hlinkClick r:id="rId2"/>
              </a:rPr>
              <a:t>https://allenisd.follettdestiny.com/</a:t>
            </a:r>
            <a:endParaRPr sz="1200"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 dirty="0">
                <a:latin typeface="Roboto"/>
                <a:ea typeface="Roboto"/>
                <a:cs typeface="Roboto"/>
                <a:sym typeface="Roboto"/>
              </a:rPr>
              <a:t>Access to Check In, Check Out and Library Search</a:t>
            </a:r>
            <a:endParaRPr sz="1200"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 dirty="0">
                <a:latin typeface="Roboto"/>
                <a:ea typeface="Roboto"/>
                <a:cs typeface="Roboto"/>
                <a:sym typeface="Roboto"/>
              </a:rPr>
              <a:t>No AISD Portal Access</a:t>
            </a:r>
            <a:endParaRPr sz="1200" dirty="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" name="Google Shape;69;p13">
            <a:extLst>
              <a:ext uri="{FF2B5EF4-FFF2-40B4-BE49-F238E27FC236}">
                <a16:creationId xmlns:a16="http://schemas.microsoft.com/office/drawing/2014/main" id="{B840EA24-50EA-EEC4-8819-9093E64D866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6608"/>
          <a:stretch/>
        </p:blipFill>
        <p:spPr>
          <a:xfrm>
            <a:off x="588200" y="4156862"/>
            <a:ext cx="5601249" cy="1346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7" name="Google Shape;70;p13">
            <a:extLst>
              <a:ext uri="{FF2B5EF4-FFF2-40B4-BE49-F238E27FC236}">
                <a16:creationId xmlns:a16="http://schemas.microsoft.com/office/drawing/2014/main" id="{160137E6-27D3-4885-6F8B-B32CD579C9C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55951" y="5603200"/>
            <a:ext cx="1943699" cy="158955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" name="Google Shape;71;p13">
            <a:extLst>
              <a:ext uri="{FF2B5EF4-FFF2-40B4-BE49-F238E27FC236}">
                <a16:creationId xmlns:a16="http://schemas.microsoft.com/office/drawing/2014/main" id="{1C1CFAD2-8F0F-4AAC-0AFF-F0F5350B45A4}"/>
              </a:ext>
            </a:extLst>
          </p:cNvPr>
          <p:cNvSpPr/>
          <p:nvPr/>
        </p:nvSpPr>
        <p:spPr>
          <a:xfrm>
            <a:off x="5385675" y="4156863"/>
            <a:ext cx="599100" cy="20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Google Shape;72;p13">
            <a:extLst>
              <a:ext uri="{FF2B5EF4-FFF2-40B4-BE49-F238E27FC236}">
                <a16:creationId xmlns:a16="http://schemas.microsoft.com/office/drawing/2014/main" id="{AE27F0B0-D1E8-A4B4-CFC2-4596247BC507}"/>
              </a:ext>
            </a:extLst>
          </p:cNvPr>
          <p:cNvSpPr txBox="1"/>
          <p:nvPr/>
        </p:nvSpPr>
        <p:spPr>
          <a:xfrm>
            <a:off x="849025" y="5942775"/>
            <a:ext cx="2316600" cy="1108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Username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: xxxlibsub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Password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: sub.xxx24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If this does not work contact Crystal, she can reset.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" name="Google Shape;73;p13">
            <a:extLst>
              <a:ext uri="{FF2B5EF4-FFF2-40B4-BE49-F238E27FC236}">
                <a16:creationId xmlns:a16="http://schemas.microsoft.com/office/drawing/2014/main" id="{E32546F9-18A9-3958-082F-D013BE8ADE49}"/>
              </a:ext>
            </a:extLst>
          </p:cNvPr>
          <p:cNvCxnSpPr>
            <a:stCxn id="9" idx="3"/>
          </p:cNvCxnSpPr>
          <p:nvPr/>
        </p:nvCxnSpPr>
        <p:spPr>
          <a:xfrm rot="10800000" flipH="1">
            <a:off x="3165625" y="6360975"/>
            <a:ext cx="811500" cy="1359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" name="Google Shape;74;p13">
            <a:extLst>
              <a:ext uri="{FF2B5EF4-FFF2-40B4-BE49-F238E27FC236}">
                <a16:creationId xmlns:a16="http://schemas.microsoft.com/office/drawing/2014/main" id="{F5D5D3BB-193F-339C-B367-93DD58870CF1}"/>
              </a:ext>
            </a:extLst>
          </p:cNvPr>
          <p:cNvCxnSpPr>
            <a:stCxn id="9" idx="3"/>
          </p:cNvCxnSpPr>
          <p:nvPr/>
        </p:nvCxnSpPr>
        <p:spPr>
          <a:xfrm>
            <a:off x="3165625" y="6496875"/>
            <a:ext cx="798600" cy="2640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" name="Google Shape;75;p13">
            <a:extLst>
              <a:ext uri="{FF2B5EF4-FFF2-40B4-BE49-F238E27FC236}">
                <a16:creationId xmlns:a16="http://schemas.microsoft.com/office/drawing/2014/main" id="{EF4A53DC-3CF7-2467-7096-96DF63F09274}"/>
              </a:ext>
            </a:extLst>
          </p:cNvPr>
          <p:cNvSpPr txBox="1"/>
          <p:nvPr/>
        </p:nvSpPr>
        <p:spPr>
          <a:xfrm>
            <a:off x="588200" y="2592975"/>
            <a:ext cx="5397000" cy="554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After logging into Librarian’s computer with the Substitute Desktop Login, use the information below to access Destiny Substitute Account</a:t>
            </a:r>
            <a:endParaRPr/>
          </a:p>
        </p:txBody>
      </p:sp>
      <p:pic>
        <p:nvPicPr>
          <p:cNvPr id="13" name="Google Shape;76;p13">
            <a:extLst>
              <a:ext uri="{FF2B5EF4-FFF2-40B4-BE49-F238E27FC236}">
                <a16:creationId xmlns:a16="http://schemas.microsoft.com/office/drawing/2014/main" id="{A0B53E76-508E-60CF-A4CF-9522E544E04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3366" y="7667600"/>
            <a:ext cx="5631870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77;p13">
            <a:extLst>
              <a:ext uri="{FF2B5EF4-FFF2-40B4-BE49-F238E27FC236}">
                <a16:creationId xmlns:a16="http://schemas.microsoft.com/office/drawing/2014/main" id="{1F0E9F39-C852-B540-DFF3-0523DDB40C36}"/>
              </a:ext>
            </a:extLst>
          </p:cNvPr>
          <p:cNvSpPr txBox="1"/>
          <p:nvPr/>
        </p:nvSpPr>
        <p:spPr>
          <a:xfrm>
            <a:off x="2413075" y="8282125"/>
            <a:ext cx="2316600" cy="369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From          select </a:t>
            </a: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Back Office</a:t>
            </a:r>
            <a:endParaRPr sz="1200" b="1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5" name="Google Shape;78;p13">
            <a:extLst>
              <a:ext uri="{FF2B5EF4-FFF2-40B4-BE49-F238E27FC236}">
                <a16:creationId xmlns:a16="http://schemas.microsoft.com/office/drawing/2014/main" id="{9D71430E-D5BD-DA97-1578-C78ED2D60953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33170" y="8365075"/>
            <a:ext cx="232457" cy="203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Google Shape;79;p13">
            <a:extLst>
              <a:ext uri="{FF2B5EF4-FFF2-40B4-BE49-F238E27FC236}">
                <a16:creationId xmlns:a16="http://schemas.microsoft.com/office/drawing/2014/main" id="{B510189B-6F79-585A-303C-01FF570917CD}"/>
              </a:ext>
            </a:extLst>
          </p:cNvPr>
          <p:cNvCxnSpPr>
            <a:stCxn id="14" idx="3"/>
          </p:cNvCxnSpPr>
          <p:nvPr/>
        </p:nvCxnSpPr>
        <p:spPr>
          <a:xfrm rot="10800000" flipH="1">
            <a:off x="4729675" y="8214175"/>
            <a:ext cx="680400" cy="25260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86654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D4D0D-746C-05C0-55EE-D8D9DD126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4">
            <a:extLst>
              <a:ext uri="{FF2B5EF4-FFF2-40B4-BE49-F238E27FC236}">
                <a16:creationId xmlns:a16="http://schemas.microsoft.com/office/drawing/2014/main" id="{D0AA5869-FEC0-43C1-02D4-15ABD8156AE8}"/>
              </a:ext>
            </a:extLst>
          </p:cNvPr>
          <p:cNvSpPr txBox="1"/>
          <p:nvPr/>
        </p:nvSpPr>
        <p:spPr>
          <a:xfrm>
            <a:off x="588200" y="115350"/>
            <a:ext cx="60960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Roboto"/>
                <a:ea typeface="Roboto"/>
                <a:cs typeface="Roboto"/>
                <a:sym typeface="Roboto"/>
              </a:rPr>
              <a:t>Library Log In Guide</a:t>
            </a:r>
            <a:endParaRPr sz="2400" b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Roboto"/>
                <a:ea typeface="Roboto"/>
                <a:cs typeface="Roboto"/>
                <a:sym typeface="Roboto"/>
              </a:rPr>
              <a:t>Student Check In/Out and Search Computers</a:t>
            </a:r>
            <a:endParaRPr sz="2000" b="1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" name="Google Shape;86;p14">
            <a:extLst>
              <a:ext uri="{FF2B5EF4-FFF2-40B4-BE49-F238E27FC236}">
                <a16:creationId xmlns:a16="http://schemas.microsoft.com/office/drawing/2014/main" id="{EDB581C4-6966-8172-F71C-56F5709DE736}"/>
              </a:ext>
            </a:extLst>
          </p:cNvPr>
          <p:cNvSpPr txBox="1"/>
          <p:nvPr/>
        </p:nvSpPr>
        <p:spPr>
          <a:xfrm>
            <a:off x="416750" y="930675"/>
            <a:ext cx="4479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Generic Library Desktop Login</a:t>
            </a:r>
            <a:r>
              <a:rPr lang="en" sz="1200" b="1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 - xxx.library</a:t>
            </a:r>
            <a:endParaRPr sz="1200" b="1" dirty="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Access to Desktop computers only 6 AM to 6 PM M-F</a:t>
            </a:r>
            <a:endParaRPr sz="1200" dirty="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Student Check In/Out and Search computers </a:t>
            </a:r>
            <a:endParaRPr sz="1200" dirty="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No AISD Portal Access</a:t>
            </a:r>
            <a:endParaRPr sz="1200" dirty="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 dirty="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Please contact Campus Tech or call IT Help Desk (x400200)  if you have problems logging into the     Check In/Out or Search Computers with these credentials.</a:t>
            </a:r>
            <a:endParaRPr sz="1200" dirty="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" name="Google Shape;88;p14">
            <a:extLst>
              <a:ext uri="{FF2B5EF4-FFF2-40B4-BE49-F238E27FC236}">
                <a16:creationId xmlns:a16="http://schemas.microsoft.com/office/drawing/2014/main" id="{4B9583DD-4EEF-75AD-8977-0A58B60C35C5}"/>
              </a:ext>
            </a:extLst>
          </p:cNvPr>
          <p:cNvSpPr txBox="1"/>
          <p:nvPr/>
        </p:nvSpPr>
        <p:spPr>
          <a:xfrm>
            <a:off x="416750" y="3172638"/>
            <a:ext cx="5055000" cy="11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Destiny Login - Student Check in/out</a:t>
            </a:r>
            <a:endParaRPr sz="1200" b="1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Use </a:t>
            </a:r>
            <a:r>
              <a:rPr lang="en" sz="1200" u="sng">
                <a:solidFill>
                  <a:srgbClr val="009384"/>
                </a:solid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https://allenisd.follettdestiny.com/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Destiny login only for use on Student Check in/out computers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Access to toggle between Library Check In/Check Out only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No Portal Access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9" name="Google Shape;89;p14">
            <a:extLst>
              <a:ext uri="{FF2B5EF4-FFF2-40B4-BE49-F238E27FC236}">
                <a16:creationId xmlns:a16="http://schemas.microsoft.com/office/drawing/2014/main" id="{F25A18C2-5099-00ED-8761-9C65CB575A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6608"/>
          <a:stretch/>
        </p:blipFill>
        <p:spPr>
          <a:xfrm>
            <a:off x="776800" y="4267612"/>
            <a:ext cx="5601249" cy="1346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0" name="Google Shape;90;p14">
            <a:extLst>
              <a:ext uri="{FF2B5EF4-FFF2-40B4-BE49-F238E27FC236}">
                <a16:creationId xmlns:a16="http://schemas.microsoft.com/office/drawing/2014/main" id="{7DCCD635-8EBE-1175-E7BD-B4851DBF470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4551" y="5713950"/>
            <a:ext cx="1943699" cy="158955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1" name="Google Shape;91;p14">
            <a:extLst>
              <a:ext uri="{FF2B5EF4-FFF2-40B4-BE49-F238E27FC236}">
                <a16:creationId xmlns:a16="http://schemas.microsoft.com/office/drawing/2014/main" id="{F3FEDBA7-7297-E329-9286-A397762ECF4C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78475" y="7372171"/>
            <a:ext cx="3769125" cy="1252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2" name="Google Shape;92;p14">
            <a:extLst>
              <a:ext uri="{FF2B5EF4-FFF2-40B4-BE49-F238E27FC236}">
                <a16:creationId xmlns:a16="http://schemas.microsoft.com/office/drawing/2014/main" id="{8A17959D-5D67-1C2F-975C-7C5A5A78389E}"/>
              </a:ext>
            </a:extLst>
          </p:cNvPr>
          <p:cNvSpPr/>
          <p:nvPr/>
        </p:nvSpPr>
        <p:spPr>
          <a:xfrm>
            <a:off x="5574275" y="4267613"/>
            <a:ext cx="599100" cy="20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" name="Google Shape;93;p14">
            <a:extLst>
              <a:ext uri="{FF2B5EF4-FFF2-40B4-BE49-F238E27FC236}">
                <a16:creationId xmlns:a16="http://schemas.microsoft.com/office/drawing/2014/main" id="{6302660B-AC9D-96FC-4941-643102536B72}"/>
              </a:ext>
            </a:extLst>
          </p:cNvPr>
          <p:cNvSpPr txBox="1"/>
          <p:nvPr/>
        </p:nvSpPr>
        <p:spPr>
          <a:xfrm>
            <a:off x="1037625" y="6053525"/>
            <a:ext cx="2316600" cy="11082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Username</a:t>
            </a: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 : xxxcheck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Password</a:t>
            </a: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 : lib.xxx24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If this does not work contact Crystal, she can reset.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4" name="Google Shape;94;p14">
            <a:extLst>
              <a:ext uri="{FF2B5EF4-FFF2-40B4-BE49-F238E27FC236}">
                <a16:creationId xmlns:a16="http://schemas.microsoft.com/office/drawing/2014/main" id="{7DE5EBE2-9098-93FE-D213-8027CCCEB8C3}"/>
              </a:ext>
            </a:extLst>
          </p:cNvPr>
          <p:cNvCxnSpPr>
            <a:stCxn id="23" idx="3"/>
          </p:cNvCxnSpPr>
          <p:nvPr/>
        </p:nvCxnSpPr>
        <p:spPr>
          <a:xfrm rot="10800000" flipH="1">
            <a:off x="3354225" y="6471725"/>
            <a:ext cx="811500" cy="1359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" name="Google Shape;95;p14">
            <a:extLst>
              <a:ext uri="{FF2B5EF4-FFF2-40B4-BE49-F238E27FC236}">
                <a16:creationId xmlns:a16="http://schemas.microsoft.com/office/drawing/2014/main" id="{7A9BE0B4-73BC-AF07-6ECA-BB2A4963CF47}"/>
              </a:ext>
            </a:extLst>
          </p:cNvPr>
          <p:cNvCxnSpPr>
            <a:stCxn id="23" idx="3"/>
          </p:cNvCxnSpPr>
          <p:nvPr/>
        </p:nvCxnSpPr>
        <p:spPr>
          <a:xfrm>
            <a:off x="3354225" y="6607625"/>
            <a:ext cx="798600" cy="2640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" name="Google Shape;96;p14">
            <a:extLst>
              <a:ext uri="{FF2B5EF4-FFF2-40B4-BE49-F238E27FC236}">
                <a16:creationId xmlns:a16="http://schemas.microsoft.com/office/drawing/2014/main" id="{2BB462DB-48FB-74F4-C43E-47C5E55EC68F}"/>
              </a:ext>
            </a:extLst>
          </p:cNvPr>
          <p:cNvSpPr txBox="1"/>
          <p:nvPr/>
        </p:nvSpPr>
        <p:spPr>
          <a:xfrm>
            <a:off x="565500" y="2592975"/>
            <a:ext cx="5397000" cy="5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After logging into Library computers with the Generic Library Desktop Login, you will use the information below to access Destiny Student Check In/Out.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5872520"/>
      </p:ext>
    </p:extLst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151A61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1f2768-0001-426f-a9c7-1d1a33579f4a" xsi:nil="true"/>
    <i53cdc49f9be4cb294faef0c068a52cc xmlns="49c30fa6-0446-411f-b5c7-85ee4c1d3d74">
      <Terms xmlns="http://schemas.microsoft.com/office/infopath/2007/PartnerControls"/>
    </i53cdc49f9be4cb294faef0c068a52cc>
    <lcf76f155ced4ddcb4097134ff3c332f xmlns="49c30fa6-0446-411f-b5c7-85ee4c1d3d7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486CB33B39E458A9BEA2DDBC36160" ma:contentTypeVersion="18" ma:contentTypeDescription="Create a new document." ma:contentTypeScope="" ma:versionID="d5b03592492d14ec47fb0cdeef1dcf0a">
  <xsd:schema xmlns:xsd="http://www.w3.org/2001/XMLSchema" xmlns:xs="http://www.w3.org/2001/XMLSchema" xmlns:p="http://schemas.microsoft.com/office/2006/metadata/properties" xmlns:ns2="49c30fa6-0446-411f-b5c7-85ee4c1d3d74" xmlns:ns3="e31f2768-0001-426f-a9c7-1d1a33579f4a" targetNamespace="http://schemas.microsoft.com/office/2006/metadata/properties" ma:root="true" ma:fieldsID="f72128374a7e88de595b072987098e35" ns2:_="" ns3:_="">
    <xsd:import namespace="49c30fa6-0446-411f-b5c7-85ee4c1d3d74"/>
    <xsd:import namespace="e31f2768-0001-426f-a9c7-1d1a33579f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i53cdc49f9be4cb294faef0c068a52c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30fa6-0446-411f-b5c7-85ee4c1d3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6a7639d-09c7-486f-8618-3a65f696d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53cdc49f9be4cb294faef0c068a52cc" ma:index="25" nillable="true" ma:taxonomy="true" ma:internalName="i53cdc49f9be4cb294faef0c068a52cc" ma:taxonomyFieldName="Doc_x0020_Types" ma:displayName="Doc Types" ma:default="" ma:fieldId="{253cdc49-f9be-4cb2-94fa-ef0c068a52cc}" ma:sspId="26a7639d-09c7-486f-8618-3a65f696d026" ma:termSetId="e7a02c96-969b-4687-843e-4dde6740ec2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f2768-0001-426f-a9c7-1d1a33579f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74ddc6-0a98-478d-9508-6d58b7fde4a9}" ma:internalName="TaxCatchAll" ma:showField="CatchAllData" ma:web="e31f2768-0001-426f-a9c7-1d1a33579f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D09BB9-1C7C-47BF-A9FE-D3585CDB5B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8E72EF-2874-4435-B7A8-CF44828B3AB6}">
  <ds:schemaRefs>
    <ds:schemaRef ds:uri="http://schemas.microsoft.com/office/2006/metadata/properties"/>
    <ds:schemaRef ds:uri="http://schemas.microsoft.com/office/infopath/2007/PartnerControls"/>
    <ds:schemaRef ds:uri="e31f2768-0001-426f-a9c7-1d1a33579f4a"/>
    <ds:schemaRef ds:uri="49c30fa6-0446-411f-b5c7-85ee4c1d3d74"/>
  </ds:schemaRefs>
</ds:datastoreItem>
</file>

<file path=customXml/itemProps3.xml><?xml version="1.0" encoding="utf-8"?>
<ds:datastoreItem xmlns:ds="http://schemas.openxmlformats.org/officeDocument/2006/customXml" ds:itemID="{59767854-8123-4859-8E31-22917F17F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c30fa6-0446-411f-b5c7-85ee4c1d3d74"/>
    <ds:schemaRef ds:uri="e31f2768-0001-426f-a9c7-1d1a33579f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304</Words>
  <Application>Microsoft Office PowerPoint</Application>
  <PresentationFormat>Custom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Roboto</vt:lpstr>
      <vt:lpstr>Arial</vt:lpstr>
      <vt:lpstr>Merriweather</vt:lpstr>
      <vt:lpstr>Paradigm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Pooja Bhatt</cp:lastModifiedBy>
  <cp:revision>1</cp:revision>
  <dcterms:modified xsi:type="dcterms:W3CDTF">2024-10-30T17:22:36Z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0x01010051D486CB33B39E458A9BEA2DDBC36160</vt:lpwstr>
  </property>
  <property fmtid="{D5CDD505-2E9C-101B-9397-08002B2CF9AE}" pid="3" name="MediaServiceImageTags">
    <vt:lpwstr/>
  </property>
  <property fmtid="{D5CDD505-2E9C-101B-9397-08002B2CF9AE}" pid="4" name="Doc Types">
    <vt:lpwstr/>
  </property>
</Properties>
</file>