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8"/>
  </p:notesMasterIdLst>
  <p:sldIdLst>
    <p:sldId id="258" r:id="rId5"/>
    <p:sldId id="259" r:id="rId6"/>
    <p:sldId id="260" r:id="rId7"/>
  </p:sldIdLst>
  <p:sldSz cx="7315200" cy="10058400"/>
  <p:notesSz cx="6858000" cy="9144000"/>
  <p:embeddedFontLst>
    <p:embeddedFont>
      <p:font typeface="Merriweather" panose="00000500000000000000" pitchFamily="2" charset="0"/>
      <p:regular r:id="rId9"/>
      <p:bold r:id="rId10"/>
      <p:italic r:id="rId11"/>
      <p:boldItalic r:id="rId12"/>
    </p:embeddedFont>
    <p:embeddedFont>
      <p:font typeface="Roboto" panose="02000000000000000000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747775"/>
          </p15:clr>
        </p15:guide>
        <p15:guide id="2" pos="230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43001E-3C7F-4D6F-95C2-29BA0E008B5E}" v="3" dt="2024-10-30T17:19:57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412" y="72"/>
      </p:cViewPr>
      <p:guideLst>
        <p:guide orient="horz" pos="3168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a Bhatt" userId="e700166f-f31e-4790-87cb-896b2d3e3352" providerId="ADAL" clId="{3D43001E-3C7F-4D6F-95C2-29BA0E008B5E}"/>
    <pc:docChg chg="undo redo custSel addSld delSld modSld sldOrd">
      <pc:chgData name="Pooja Bhatt" userId="e700166f-f31e-4790-87cb-896b2d3e3352" providerId="ADAL" clId="{3D43001E-3C7F-4D6F-95C2-29BA0E008B5E}" dt="2024-10-30T17:20:04.935" v="17" actId="47"/>
      <pc:docMkLst>
        <pc:docMk/>
      </pc:docMkLst>
      <pc:sldChg chg="addSp delSp del mod">
        <pc:chgData name="Pooja Bhatt" userId="e700166f-f31e-4790-87cb-896b2d3e3352" providerId="ADAL" clId="{3D43001E-3C7F-4D6F-95C2-29BA0E008B5E}" dt="2024-10-30T17:19:45.951" v="14" actId="47"/>
        <pc:sldMkLst>
          <pc:docMk/>
          <pc:sldMk cId="0" sldId="256"/>
        </pc:sldMkLst>
        <pc:picChg chg="del">
          <ac:chgData name="Pooja Bhatt" userId="e700166f-f31e-4790-87cb-896b2d3e3352" providerId="ADAL" clId="{3D43001E-3C7F-4D6F-95C2-29BA0E008B5E}" dt="2024-10-25T13:45:19.099" v="6" actId="478"/>
          <ac:picMkLst>
            <pc:docMk/>
            <pc:sldMk cId="0" sldId="256"/>
            <ac:picMk id="65" creationId="{00000000-0000-0000-0000-000000000000}"/>
          </ac:picMkLst>
        </pc:picChg>
        <pc:picChg chg="add del">
          <ac:chgData name="Pooja Bhatt" userId="e700166f-f31e-4790-87cb-896b2d3e3352" providerId="ADAL" clId="{3D43001E-3C7F-4D6F-95C2-29BA0E008B5E}" dt="2024-10-25T13:03:35.634" v="5" actId="478"/>
          <ac:picMkLst>
            <pc:docMk/>
            <pc:sldMk cId="0" sldId="256"/>
            <ac:picMk id="68" creationId="{00000000-0000-0000-0000-000000000000}"/>
          </ac:picMkLst>
        </pc:picChg>
      </pc:sldChg>
      <pc:sldChg chg="addSp delSp del mod">
        <pc:chgData name="Pooja Bhatt" userId="e700166f-f31e-4790-87cb-896b2d3e3352" providerId="ADAL" clId="{3D43001E-3C7F-4D6F-95C2-29BA0E008B5E}" dt="2024-10-30T17:20:04.935" v="17" actId="47"/>
        <pc:sldMkLst>
          <pc:docMk/>
          <pc:sldMk cId="0" sldId="257"/>
        </pc:sldMkLst>
        <pc:picChg chg="del">
          <ac:chgData name="Pooja Bhatt" userId="e700166f-f31e-4790-87cb-896b2d3e3352" providerId="ADAL" clId="{3D43001E-3C7F-4D6F-95C2-29BA0E008B5E}" dt="2024-10-25T13:45:21.826" v="7" actId="478"/>
          <ac:picMkLst>
            <pc:docMk/>
            <pc:sldMk cId="0" sldId="257"/>
            <ac:picMk id="91" creationId="{00000000-0000-0000-0000-000000000000}"/>
          </ac:picMkLst>
        </pc:picChg>
        <pc:picChg chg="add del">
          <ac:chgData name="Pooja Bhatt" userId="e700166f-f31e-4790-87cb-896b2d3e3352" providerId="ADAL" clId="{3D43001E-3C7F-4D6F-95C2-29BA0E008B5E}" dt="2024-10-25T13:03:32.331" v="4" actId="478"/>
          <ac:picMkLst>
            <pc:docMk/>
            <pc:sldMk cId="0" sldId="257"/>
            <ac:picMk id="94" creationId="{00000000-0000-0000-0000-000000000000}"/>
          </ac:picMkLst>
        </pc:picChg>
      </pc:sldChg>
      <pc:sldChg chg="add ord">
        <pc:chgData name="Pooja Bhatt" userId="e700166f-f31e-4790-87cb-896b2d3e3352" providerId="ADAL" clId="{3D43001E-3C7F-4D6F-95C2-29BA0E008B5E}" dt="2024-10-30T17:19:15.523" v="10"/>
        <pc:sldMkLst>
          <pc:docMk/>
          <pc:sldMk cId="0" sldId="258"/>
        </pc:sldMkLst>
      </pc:sldChg>
      <pc:sldChg chg="addSp delSp modSp new mod modClrScheme chgLayout">
        <pc:chgData name="Pooja Bhatt" userId="e700166f-f31e-4790-87cb-896b2d3e3352" providerId="ADAL" clId="{3D43001E-3C7F-4D6F-95C2-29BA0E008B5E}" dt="2024-10-30T17:19:37.015" v="13"/>
        <pc:sldMkLst>
          <pc:docMk/>
          <pc:sldMk cId="2764518110" sldId="259"/>
        </pc:sldMkLst>
        <pc:spChg chg="del">
          <ac:chgData name="Pooja Bhatt" userId="e700166f-f31e-4790-87cb-896b2d3e3352" providerId="ADAL" clId="{3D43001E-3C7F-4D6F-95C2-29BA0E008B5E}" dt="2024-10-30T17:19:28.247" v="12" actId="700"/>
          <ac:spMkLst>
            <pc:docMk/>
            <pc:sldMk cId="2764518110" sldId="259"/>
            <ac:spMk id="2" creationId="{5C64900F-C130-7E3B-91E6-FAB3DD99CD9C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3" creationId="{A2AB9613-4895-5506-A8A7-8FA2079A56B1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4" creationId="{2BD74802-89D1-9E00-4451-68434ED785FB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5" creationId="{A6993CDA-7635-4A61-286C-F9A37B57D403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6" creationId="{845F391A-73B7-F21B-6B35-9A85BEDEA4CB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10" creationId="{840A3416-2781-2069-F49D-6AEFC626F497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11" creationId="{366DB364-38C3-B131-7193-486FEC8C5537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14" creationId="{C7D21B21-7B42-35FD-86B0-2D50A5F952DA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15" creationId="{D22D7F5B-A5E3-E272-6D3E-040D94A183C3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18" creationId="{69A37D89-1937-44BA-BC7A-6BDB00FC5C21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19" creationId="{11B4E8BF-7D5E-1AB0-33A8-EBFF5292E67F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20" creationId="{D32E6A30-3637-0AC1-92AA-C2679E28A331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21" creationId="{DBDB13C4-BF2C-68A5-FFA5-852D7422D0F3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22" creationId="{9D6FA8E0-D486-7934-4BE6-539F20C278B3}"/>
          </ac:spMkLst>
        </pc:spChg>
        <pc:spChg chg="add mod">
          <ac:chgData name="Pooja Bhatt" userId="e700166f-f31e-4790-87cb-896b2d3e3352" providerId="ADAL" clId="{3D43001E-3C7F-4D6F-95C2-29BA0E008B5E}" dt="2024-10-30T17:19:37.015" v="13"/>
          <ac:spMkLst>
            <pc:docMk/>
            <pc:sldMk cId="2764518110" sldId="259"/>
            <ac:spMk id="23" creationId="{8A0D2B4E-782E-6438-4FD0-6C9AAD195D51}"/>
          </ac:spMkLst>
        </pc:spChg>
        <pc:picChg chg="add mod">
          <ac:chgData name="Pooja Bhatt" userId="e700166f-f31e-4790-87cb-896b2d3e3352" providerId="ADAL" clId="{3D43001E-3C7F-4D6F-95C2-29BA0E008B5E}" dt="2024-10-30T17:19:37.015" v="13"/>
          <ac:picMkLst>
            <pc:docMk/>
            <pc:sldMk cId="2764518110" sldId="259"/>
            <ac:picMk id="7" creationId="{E24004CD-DE6E-9A35-5A41-7DA596D79394}"/>
          </ac:picMkLst>
        </pc:picChg>
        <pc:picChg chg="add mod">
          <ac:chgData name="Pooja Bhatt" userId="e700166f-f31e-4790-87cb-896b2d3e3352" providerId="ADAL" clId="{3D43001E-3C7F-4D6F-95C2-29BA0E008B5E}" dt="2024-10-30T17:19:37.015" v="13"/>
          <ac:picMkLst>
            <pc:docMk/>
            <pc:sldMk cId="2764518110" sldId="259"/>
            <ac:picMk id="8" creationId="{FAE2DA8D-5399-9555-192C-393C2992BD60}"/>
          </ac:picMkLst>
        </pc:picChg>
        <pc:picChg chg="add mod">
          <ac:chgData name="Pooja Bhatt" userId="e700166f-f31e-4790-87cb-896b2d3e3352" providerId="ADAL" clId="{3D43001E-3C7F-4D6F-95C2-29BA0E008B5E}" dt="2024-10-30T17:19:37.015" v="13"/>
          <ac:picMkLst>
            <pc:docMk/>
            <pc:sldMk cId="2764518110" sldId="259"/>
            <ac:picMk id="9" creationId="{DC061C06-C076-A936-A7BA-EBA637AD5AB3}"/>
          </ac:picMkLst>
        </pc:picChg>
        <pc:picChg chg="add mod">
          <ac:chgData name="Pooja Bhatt" userId="e700166f-f31e-4790-87cb-896b2d3e3352" providerId="ADAL" clId="{3D43001E-3C7F-4D6F-95C2-29BA0E008B5E}" dt="2024-10-30T17:19:37.015" v="13"/>
          <ac:picMkLst>
            <pc:docMk/>
            <pc:sldMk cId="2764518110" sldId="259"/>
            <ac:picMk id="16" creationId="{CC07CA7E-9F84-4855-BC19-3491E2968EBB}"/>
          </ac:picMkLst>
        </pc:picChg>
        <pc:picChg chg="add mod">
          <ac:chgData name="Pooja Bhatt" userId="e700166f-f31e-4790-87cb-896b2d3e3352" providerId="ADAL" clId="{3D43001E-3C7F-4D6F-95C2-29BA0E008B5E}" dt="2024-10-30T17:19:37.015" v="13"/>
          <ac:picMkLst>
            <pc:docMk/>
            <pc:sldMk cId="2764518110" sldId="259"/>
            <ac:picMk id="17" creationId="{E3129FCD-30F1-0BD3-E904-0421CB7CAE8B}"/>
          </ac:picMkLst>
        </pc:picChg>
        <pc:cxnChg chg="add mod">
          <ac:chgData name="Pooja Bhatt" userId="e700166f-f31e-4790-87cb-896b2d3e3352" providerId="ADAL" clId="{3D43001E-3C7F-4D6F-95C2-29BA0E008B5E}" dt="2024-10-30T17:19:37.015" v="13"/>
          <ac:cxnSpMkLst>
            <pc:docMk/>
            <pc:sldMk cId="2764518110" sldId="259"/>
            <ac:cxnSpMk id="12" creationId="{3E9407F5-896D-5CD9-0774-0350562F3B05}"/>
          </ac:cxnSpMkLst>
        </pc:cxnChg>
        <pc:cxnChg chg="add mod">
          <ac:chgData name="Pooja Bhatt" userId="e700166f-f31e-4790-87cb-896b2d3e3352" providerId="ADAL" clId="{3D43001E-3C7F-4D6F-95C2-29BA0E008B5E}" dt="2024-10-30T17:19:37.015" v="13"/>
          <ac:cxnSpMkLst>
            <pc:docMk/>
            <pc:sldMk cId="2764518110" sldId="259"/>
            <ac:cxnSpMk id="13" creationId="{EB9CF44C-B151-0C96-316E-16588E382325}"/>
          </ac:cxnSpMkLst>
        </pc:cxnChg>
      </pc:sldChg>
      <pc:sldChg chg="addSp modSp new">
        <pc:chgData name="Pooja Bhatt" userId="e700166f-f31e-4790-87cb-896b2d3e3352" providerId="ADAL" clId="{3D43001E-3C7F-4D6F-95C2-29BA0E008B5E}" dt="2024-10-30T17:19:57.505" v="16"/>
        <pc:sldMkLst>
          <pc:docMk/>
          <pc:sldMk cId="1875077439" sldId="260"/>
        </pc:sldMkLst>
        <pc:spChg chg="add mod">
          <ac:chgData name="Pooja Bhatt" userId="e700166f-f31e-4790-87cb-896b2d3e3352" providerId="ADAL" clId="{3D43001E-3C7F-4D6F-95C2-29BA0E008B5E}" dt="2024-10-30T17:19:57.505" v="16"/>
          <ac:spMkLst>
            <pc:docMk/>
            <pc:sldMk cId="1875077439" sldId="260"/>
            <ac:spMk id="2" creationId="{9F33CC73-1D59-52F6-DA0E-C92DFD4F1AD8}"/>
          </ac:spMkLst>
        </pc:spChg>
        <pc:spChg chg="add mod">
          <ac:chgData name="Pooja Bhatt" userId="e700166f-f31e-4790-87cb-896b2d3e3352" providerId="ADAL" clId="{3D43001E-3C7F-4D6F-95C2-29BA0E008B5E}" dt="2024-10-30T17:19:57.505" v="16"/>
          <ac:spMkLst>
            <pc:docMk/>
            <pc:sldMk cId="1875077439" sldId="260"/>
            <ac:spMk id="3" creationId="{399EB081-8F92-2626-5DF2-6F03DF4590FA}"/>
          </ac:spMkLst>
        </pc:spChg>
        <pc:spChg chg="add mod">
          <ac:chgData name="Pooja Bhatt" userId="e700166f-f31e-4790-87cb-896b2d3e3352" providerId="ADAL" clId="{3D43001E-3C7F-4D6F-95C2-29BA0E008B5E}" dt="2024-10-30T17:19:57.505" v="16"/>
          <ac:spMkLst>
            <pc:docMk/>
            <pc:sldMk cId="1875077439" sldId="260"/>
            <ac:spMk id="4" creationId="{D89CC175-76B4-CFC2-A69D-78D36084F578}"/>
          </ac:spMkLst>
        </pc:spChg>
        <pc:spChg chg="add mod">
          <ac:chgData name="Pooja Bhatt" userId="e700166f-f31e-4790-87cb-896b2d3e3352" providerId="ADAL" clId="{3D43001E-3C7F-4D6F-95C2-29BA0E008B5E}" dt="2024-10-30T17:19:57.505" v="16"/>
          <ac:spMkLst>
            <pc:docMk/>
            <pc:sldMk cId="1875077439" sldId="260"/>
            <ac:spMk id="7" creationId="{5AFA54E8-52C4-F591-CABD-B5F157A23FE4}"/>
          </ac:spMkLst>
        </pc:spChg>
        <pc:spChg chg="add mod">
          <ac:chgData name="Pooja Bhatt" userId="e700166f-f31e-4790-87cb-896b2d3e3352" providerId="ADAL" clId="{3D43001E-3C7F-4D6F-95C2-29BA0E008B5E}" dt="2024-10-30T17:19:57.505" v="16"/>
          <ac:spMkLst>
            <pc:docMk/>
            <pc:sldMk cId="1875077439" sldId="260"/>
            <ac:spMk id="8" creationId="{5D4E3039-748C-AF55-CA08-205A7EA63016}"/>
          </ac:spMkLst>
        </pc:spChg>
        <pc:spChg chg="add mod">
          <ac:chgData name="Pooja Bhatt" userId="e700166f-f31e-4790-87cb-896b2d3e3352" providerId="ADAL" clId="{3D43001E-3C7F-4D6F-95C2-29BA0E008B5E}" dt="2024-10-30T17:19:57.505" v="16"/>
          <ac:spMkLst>
            <pc:docMk/>
            <pc:sldMk cId="1875077439" sldId="260"/>
            <ac:spMk id="11" creationId="{8BB1407D-B11A-0F4C-40DB-2049D21A215A}"/>
          </ac:spMkLst>
        </pc:spChg>
        <pc:picChg chg="add mod">
          <ac:chgData name="Pooja Bhatt" userId="e700166f-f31e-4790-87cb-896b2d3e3352" providerId="ADAL" clId="{3D43001E-3C7F-4D6F-95C2-29BA0E008B5E}" dt="2024-10-30T17:19:57.505" v="16"/>
          <ac:picMkLst>
            <pc:docMk/>
            <pc:sldMk cId="1875077439" sldId="260"/>
            <ac:picMk id="5" creationId="{4396A913-7A7D-8C65-3AB1-5CAE696DFE8A}"/>
          </ac:picMkLst>
        </pc:picChg>
        <pc:picChg chg="add mod">
          <ac:chgData name="Pooja Bhatt" userId="e700166f-f31e-4790-87cb-896b2d3e3352" providerId="ADAL" clId="{3D43001E-3C7F-4D6F-95C2-29BA0E008B5E}" dt="2024-10-30T17:19:57.505" v="16"/>
          <ac:picMkLst>
            <pc:docMk/>
            <pc:sldMk cId="1875077439" sldId="260"/>
            <ac:picMk id="6" creationId="{3E618661-E367-50C3-EE5A-D0F86AE596B7}"/>
          </ac:picMkLst>
        </pc:picChg>
        <pc:cxnChg chg="add mod">
          <ac:chgData name="Pooja Bhatt" userId="e700166f-f31e-4790-87cb-896b2d3e3352" providerId="ADAL" clId="{3D43001E-3C7F-4D6F-95C2-29BA0E008B5E}" dt="2024-10-30T17:19:57.505" v="16"/>
          <ac:cxnSpMkLst>
            <pc:docMk/>
            <pc:sldMk cId="1875077439" sldId="260"/>
            <ac:cxnSpMk id="9" creationId="{AEE900CD-324F-01F0-41EA-C5FF53C343A0}"/>
          </ac:cxnSpMkLst>
        </pc:cxnChg>
        <pc:cxnChg chg="add mod">
          <ac:chgData name="Pooja Bhatt" userId="e700166f-f31e-4790-87cb-896b2d3e3352" providerId="ADAL" clId="{3D43001E-3C7F-4D6F-95C2-29BA0E008B5E}" dt="2024-10-30T17:19:57.505" v="16"/>
          <ac:cxnSpMkLst>
            <pc:docMk/>
            <pc:sldMk cId="1875077439" sldId="260"/>
            <ac:cxnSpMk id="10" creationId="{BE1EC7DD-C80B-EE95-F584-2F567DB4AD9A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82413" y="685800"/>
            <a:ext cx="2493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fcf396103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82813" y="685800"/>
            <a:ext cx="24939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fcf396103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00" y="0"/>
            <a:ext cx="7315400" cy="8600924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49360" y="1055462"/>
            <a:ext cx="6816600" cy="25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49360" y="3673629"/>
            <a:ext cx="3394200" cy="144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 hasCustomPrompt="1"/>
          </p:nvPr>
        </p:nvSpPr>
        <p:spPr>
          <a:xfrm>
            <a:off x="249400" y="1625409"/>
            <a:ext cx="4267800" cy="243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249360" y="4148564"/>
            <a:ext cx="4267800" cy="18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94061"/>
            <a:ext cx="7315400" cy="8600924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7315400" cy="8600924"/>
          </a:xfrm>
          <a:custGeom>
            <a:avLst/>
            <a:gdLst/>
            <a:ahLst/>
            <a:cxnLst/>
            <a:rect l="l" t="t" r="r" b="b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49360" y="1055462"/>
            <a:ext cx="6816600" cy="25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3451200" cy="1005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86289"/>
            <a:ext cx="3450900" cy="8603418"/>
          </a:xfrm>
          <a:custGeom>
            <a:avLst/>
            <a:gdLst/>
            <a:ahLst/>
            <a:cxnLst/>
            <a:rect l="l" t="t" r="r" b="b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00" y="0"/>
            <a:ext cx="3453520" cy="8596035"/>
          </a:xfrm>
          <a:custGeom>
            <a:avLst/>
            <a:gdLst/>
            <a:ahLst/>
            <a:cxnLst/>
            <a:rect l="l" t="t" r="r" b="b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249380" y="979587"/>
            <a:ext cx="2965200" cy="49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3715740" y="979587"/>
            <a:ext cx="3333000" cy="801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7315200" cy="2497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249380" y="979587"/>
            <a:ext cx="6816600" cy="12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249360" y="2944480"/>
            <a:ext cx="3199800" cy="60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3865920" y="2944480"/>
            <a:ext cx="3199800" cy="60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7315200" cy="2497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249380" y="979587"/>
            <a:ext cx="6816600" cy="12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011400" cy="1005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249380" y="979587"/>
            <a:ext cx="2502000" cy="3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249360" y="4675049"/>
            <a:ext cx="2502000" cy="44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249340" y="1561707"/>
            <a:ext cx="4998300" cy="693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3657600" cy="10058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249040" y="979587"/>
            <a:ext cx="2963400" cy="40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ubTitle" idx="1"/>
          </p:nvPr>
        </p:nvSpPr>
        <p:spPr>
          <a:xfrm>
            <a:off x="243840" y="5136707"/>
            <a:ext cx="2963400" cy="181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2"/>
          </p:nvPr>
        </p:nvSpPr>
        <p:spPr>
          <a:xfrm>
            <a:off x="3903220" y="979587"/>
            <a:ext cx="3163200" cy="804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8543822"/>
            <a:ext cx="7315200" cy="1514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249360" y="8841849"/>
            <a:ext cx="6383400" cy="90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radig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49360" y="2253729"/>
            <a:ext cx="6816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allenisd.follettdestiny.com/" TargetMode="Externa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llenisd.follettdestiny.com/" TargetMode="Externa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1D711E-7971-A838-A7EF-F9A1E8217566}"/>
              </a:ext>
            </a:extLst>
          </p:cNvPr>
          <p:cNvSpPr txBox="1"/>
          <p:nvPr/>
        </p:nvSpPr>
        <p:spPr>
          <a:xfrm>
            <a:off x="1551895" y="1192695"/>
            <a:ext cx="42114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Library Login Guide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;p13">
            <a:extLst>
              <a:ext uri="{FF2B5EF4-FFF2-40B4-BE49-F238E27FC236}">
                <a16:creationId xmlns:a16="http://schemas.microsoft.com/office/drawing/2014/main" id="{A2AB9613-4895-5506-A8A7-8FA2079A56B1}"/>
              </a:ext>
            </a:extLst>
          </p:cNvPr>
          <p:cNvSpPr/>
          <p:nvPr/>
        </p:nvSpPr>
        <p:spPr>
          <a:xfrm>
            <a:off x="959100" y="2171150"/>
            <a:ext cx="5397000" cy="1657500"/>
          </a:xfrm>
          <a:prstGeom prst="rect">
            <a:avLst/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" name="Google Shape;66;p13">
            <a:extLst>
              <a:ext uri="{FF2B5EF4-FFF2-40B4-BE49-F238E27FC236}">
                <a16:creationId xmlns:a16="http://schemas.microsoft.com/office/drawing/2014/main" id="{2BD74802-89D1-9E00-4451-68434ED785FB}"/>
              </a:ext>
            </a:extLst>
          </p:cNvPr>
          <p:cNvSpPr txBox="1"/>
          <p:nvPr/>
        </p:nvSpPr>
        <p:spPr>
          <a:xfrm>
            <a:off x="588200" y="115350"/>
            <a:ext cx="60960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latin typeface="Roboto"/>
                <a:ea typeface="Roboto"/>
                <a:cs typeface="Roboto"/>
                <a:sym typeface="Roboto"/>
              </a:rPr>
              <a:t>Library Log In Guide</a:t>
            </a:r>
            <a:endParaRPr sz="2300"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>
                <a:latin typeface="Roboto"/>
                <a:ea typeface="Roboto"/>
                <a:cs typeface="Roboto"/>
                <a:sym typeface="Roboto"/>
              </a:rPr>
              <a:t>Student Check In/Out and Search Computers</a:t>
            </a:r>
            <a:endParaRPr sz="1900" b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" name="Google Shape;67;p13">
            <a:extLst>
              <a:ext uri="{FF2B5EF4-FFF2-40B4-BE49-F238E27FC236}">
                <a16:creationId xmlns:a16="http://schemas.microsoft.com/office/drawing/2014/main" id="{A6993CDA-7635-4A61-286C-F9A37B57D403}"/>
              </a:ext>
            </a:extLst>
          </p:cNvPr>
          <p:cNvSpPr txBox="1"/>
          <p:nvPr/>
        </p:nvSpPr>
        <p:spPr>
          <a:xfrm>
            <a:off x="416750" y="930675"/>
            <a:ext cx="44790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u="sng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Generic Library Desktop Login</a:t>
            </a:r>
            <a:r>
              <a:rPr lang="en" sz="1200" b="1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 - xxx.library</a:t>
            </a:r>
            <a:endParaRPr sz="1200" b="1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Access to Desktop computers only 6 AM to 6 PM M-F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Student Check In/Out and Search computers 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No AISD Portal Access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Password must be changed by Librarian every 30 days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Google Shape;69;p13">
            <a:extLst>
              <a:ext uri="{FF2B5EF4-FFF2-40B4-BE49-F238E27FC236}">
                <a16:creationId xmlns:a16="http://schemas.microsoft.com/office/drawing/2014/main" id="{845F391A-73B7-F21B-6B35-9A85BEDEA4CB}"/>
              </a:ext>
            </a:extLst>
          </p:cNvPr>
          <p:cNvSpPr txBox="1"/>
          <p:nvPr/>
        </p:nvSpPr>
        <p:spPr>
          <a:xfrm>
            <a:off x="416750" y="4452113"/>
            <a:ext cx="5055000" cy="1108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u="sng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Destiny Login - Student Check in/out</a:t>
            </a:r>
            <a:endParaRPr sz="1200" b="1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Use </a:t>
            </a:r>
            <a:r>
              <a:rPr lang="en" sz="12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2"/>
              </a:rPr>
              <a:t>https://allenisd.follettdestiny.com/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Destiny login only for use on Student Check in/out computers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Access to toggle between Library Check In/Check Out only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151A61"/>
              </a:buClr>
              <a:buSzPts val="1200"/>
              <a:buFont typeface="Roboto"/>
              <a:buChar char="●"/>
            </a:pPr>
            <a:r>
              <a:rPr lang="en" sz="1200">
                <a:solidFill>
                  <a:srgbClr val="151A61"/>
                </a:solidFill>
                <a:latin typeface="Roboto"/>
                <a:ea typeface="Roboto"/>
                <a:cs typeface="Roboto"/>
                <a:sym typeface="Roboto"/>
              </a:rPr>
              <a:t>No Portal Access</a:t>
            </a:r>
            <a:endParaRPr sz="1200">
              <a:solidFill>
                <a:srgbClr val="151A6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7" name="Google Shape;70;p13">
            <a:extLst>
              <a:ext uri="{FF2B5EF4-FFF2-40B4-BE49-F238E27FC236}">
                <a16:creationId xmlns:a16="http://schemas.microsoft.com/office/drawing/2014/main" id="{E24004CD-DE6E-9A35-5A41-7DA596D7939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36608"/>
          <a:stretch/>
        </p:blipFill>
        <p:spPr>
          <a:xfrm>
            <a:off x="776800" y="5547087"/>
            <a:ext cx="5601249" cy="13464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" name="Google Shape;71;p13">
            <a:extLst>
              <a:ext uri="{FF2B5EF4-FFF2-40B4-BE49-F238E27FC236}">
                <a16:creationId xmlns:a16="http://schemas.microsoft.com/office/drawing/2014/main" id="{FAE2DA8D-5399-9555-192C-393C2992BD60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44551" y="6993425"/>
            <a:ext cx="1943699" cy="1589556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" name="Google Shape;72;p13">
            <a:extLst>
              <a:ext uri="{FF2B5EF4-FFF2-40B4-BE49-F238E27FC236}">
                <a16:creationId xmlns:a16="http://schemas.microsoft.com/office/drawing/2014/main" id="{DC061C06-C076-A936-A7BA-EBA637AD5AB3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78475" y="8651646"/>
            <a:ext cx="3769125" cy="12524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0" name="Google Shape;73;p13">
            <a:extLst>
              <a:ext uri="{FF2B5EF4-FFF2-40B4-BE49-F238E27FC236}">
                <a16:creationId xmlns:a16="http://schemas.microsoft.com/office/drawing/2014/main" id="{840A3416-2781-2069-F49D-6AEFC626F497}"/>
              </a:ext>
            </a:extLst>
          </p:cNvPr>
          <p:cNvSpPr/>
          <p:nvPr/>
        </p:nvSpPr>
        <p:spPr>
          <a:xfrm>
            <a:off x="5574275" y="5547088"/>
            <a:ext cx="599100" cy="20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" name="Google Shape;74;p13">
            <a:extLst>
              <a:ext uri="{FF2B5EF4-FFF2-40B4-BE49-F238E27FC236}">
                <a16:creationId xmlns:a16="http://schemas.microsoft.com/office/drawing/2014/main" id="{366DB364-38C3-B131-7193-486FEC8C5537}"/>
              </a:ext>
            </a:extLst>
          </p:cNvPr>
          <p:cNvSpPr txBox="1"/>
          <p:nvPr/>
        </p:nvSpPr>
        <p:spPr>
          <a:xfrm>
            <a:off x="1037625" y="7333000"/>
            <a:ext cx="2316600" cy="11082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Username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: xxxcheck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Password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: lib.xxx24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If this does not work contact Crystal, she can reset.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2" name="Google Shape;75;p13">
            <a:extLst>
              <a:ext uri="{FF2B5EF4-FFF2-40B4-BE49-F238E27FC236}">
                <a16:creationId xmlns:a16="http://schemas.microsoft.com/office/drawing/2014/main" id="{3E9407F5-896D-5CD9-0774-0350562F3B05}"/>
              </a:ext>
            </a:extLst>
          </p:cNvPr>
          <p:cNvCxnSpPr>
            <a:stCxn id="11" idx="3"/>
          </p:cNvCxnSpPr>
          <p:nvPr/>
        </p:nvCxnSpPr>
        <p:spPr>
          <a:xfrm rot="10800000" flipH="1">
            <a:off x="3354225" y="7751200"/>
            <a:ext cx="811500" cy="1359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" name="Google Shape;76;p13">
            <a:extLst>
              <a:ext uri="{FF2B5EF4-FFF2-40B4-BE49-F238E27FC236}">
                <a16:creationId xmlns:a16="http://schemas.microsoft.com/office/drawing/2014/main" id="{EB9CF44C-B151-0C96-316E-16588E382325}"/>
              </a:ext>
            </a:extLst>
          </p:cNvPr>
          <p:cNvCxnSpPr>
            <a:stCxn id="11" idx="3"/>
          </p:cNvCxnSpPr>
          <p:nvPr/>
        </p:nvCxnSpPr>
        <p:spPr>
          <a:xfrm>
            <a:off x="3354225" y="7887100"/>
            <a:ext cx="798600" cy="2640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" name="Google Shape;77;p13">
            <a:extLst>
              <a:ext uri="{FF2B5EF4-FFF2-40B4-BE49-F238E27FC236}">
                <a16:creationId xmlns:a16="http://schemas.microsoft.com/office/drawing/2014/main" id="{C7D21B21-7B42-35FD-86B0-2D50A5F952DA}"/>
              </a:ext>
            </a:extLst>
          </p:cNvPr>
          <p:cNvSpPr txBox="1"/>
          <p:nvPr/>
        </p:nvSpPr>
        <p:spPr>
          <a:xfrm>
            <a:off x="963550" y="2131575"/>
            <a:ext cx="47484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Change Password - Generic Library Desktop Login</a:t>
            </a:r>
            <a:endParaRPr sz="1200" b="1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Must log into desktop computer to change password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Ctrl + Alt + Delete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Select Change a Password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Enter old password and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                      new password in next fields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" name="Google Shape;78;p13">
            <a:extLst>
              <a:ext uri="{FF2B5EF4-FFF2-40B4-BE49-F238E27FC236}">
                <a16:creationId xmlns:a16="http://schemas.microsoft.com/office/drawing/2014/main" id="{D22D7F5B-A5E3-E272-6D3E-040D94A183C3}"/>
              </a:ext>
            </a:extLst>
          </p:cNvPr>
          <p:cNvSpPr txBox="1"/>
          <p:nvPr/>
        </p:nvSpPr>
        <p:spPr>
          <a:xfrm>
            <a:off x="565500" y="3872450"/>
            <a:ext cx="5397000" cy="554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After logging into Library computers with the Generic Library Desktop Login, you will use the information below to access Destiny Student Check In/Out.</a:t>
            </a:r>
            <a:endParaRPr/>
          </a:p>
        </p:txBody>
      </p:sp>
      <p:pic>
        <p:nvPicPr>
          <p:cNvPr id="16" name="Google Shape;79;p13">
            <a:extLst>
              <a:ext uri="{FF2B5EF4-FFF2-40B4-BE49-F238E27FC236}">
                <a16:creationId xmlns:a16="http://schemas.microsoft.com/office/drawing/2014/main" id="{CC07CA7E-9F84-4855-BC19-3491E2968EBB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226446" y="2644975"/>
            <a:ext cx="647321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80;p13">
            <a:extLst>
              <a:ext uri="{FF2B5EF4-FFF2-40B4-BE49-F238E27FC236}">
                <a16:creationId xmlns:a16="http://schemas.microsoft.com/office/drawing/2014/main" id="{E3129FCD-30F1-0BD3-E904-0421CB7CAE8B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195725" y="2608038"/>
            <a:ext cx="986401" cy="986375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81;p13">
            <a:extLst>
              <a:ext uri="{FF2B5EF4-FFF2-40B4-BE49-F238E27FC236}">
                <a16:creationId xmlns:a16="http://schemas.microsoft.com/office/drawing/2014/main" id="{69A37D89-1937-44BA-BC7A-6BDB00FC5C21}"/>
              </a:ext>
            </a:extLst>
          </p:cNvPr>
          <p:cNvSpPr/>
          <p:nvPr/>
        </p:nvSpPr>
        <p:spPr>
          <a:xfrm>
            <a:off x="4038700" y="2903875"/>
            <a:ext cx="263100" cy="11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" name="Google Shape;82;p13">
            <a:extLst>
              <a:ext uri="{FF2B5EF4-FFF2-40B4-BE49-F238E27FC236}">
                <a16:creationId xmlns:a16="http://schemas.microsoft.com/office/drawing/2014/main" id="{11B4E8BF-7D5E-1AB0-33A8-EBFF5292E67F}"/>
              </a:ext>
            </a:extLst>
          </p:cNvPr>
          <p:cNvSpPr/>
          <p:nvPr/>
        </p:nvSpPr>
        <p:spPr>
          <a:xfrm>
            <a:off x="5039700" y="2899838"/>
            <a:ext cx="263100" cy="11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" name="Google Shape;83;p13">
            <a:extLst>
              <a:ext uri="{FF2B5EF4-FFF2-40B4-BE49-F238E27FC236}">
                <a16:creationId xmlns:a16="http://schemas.microsoft.com/office/drawing/2014/main" id="{D32E6A30-3637-0AC1-92AA-C2679E28A331}"/>
              </a:ext>
            </a:extLst>
          </p:cNvPr>
          <p:cNvSpPr/>
          <p:nvPr/>
        </p:nvSpPr>
        <p:spPr>
          <a:xfrm>
            <a:off x="5039700" y="3014125"/>
            <a:ext cx="263100" cy="11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" name="Google Shape;84;p13">
            <a:extLst>
              <a:ext uri="{FF2B5EF4-FFF2-40B4-BE49-F238E27FC236}">
                <a16:creationId xmlns:a16="http://schemas.microsoft.com/office/drawing/2014/main" id="{DBDB13C4-BF2C-68A5-FFA5-852D7422D0F3}"/>
              </a:ext>
            </a:extLst>
          </p:cNvPr>
          <p:cNvSpPr/>
          <p:nvPr/>
        </p:nvSpPr>
        <p:spPr>
          <a:xfrm>
            <a:off x="5039700" y="3145250"/>
            <a:ext cx="263100" cy="11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" name="Google Shape;85;p13">
            <a:extLst>
              <a:ext uri="{FF2B5EF4-FFF2-40B4-BE49-F238E27FC236}">
                <a16:creationId xmlns:a16="http://schemas.microsoft.com/office/drawing/2014/main" id="{9D6FA8E0-D486-7934-4BE6-539F20C278B3}"/>
              </a:ext>
            </a:extLst>
          </p:cNvPr>
          <p:cNvSpPr/>
          <p:nvPr/>
        </p:nvSpPr>
        <p:spPr>
          <a:xfrm rot="10800000">
            <a:off x="6044600" y="3128425"/>
            <a:ext cx="263100" cy="1143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" name="Google Shape;86;p13">
            <a:extLst>
              <a:ext uri="{FF2B5EF4-FFF2-40B4-BE49-F238E27FC236}">
                <a16:creationId xmlns:a16="http://schemas.microsoft.com/office/drawing/2014/main" id="{8A0D2B4E-782E-6438-4FD0-6C9AAD195D51}"/>
              </a:ext>
            </a:extLst>
          </p:cNvPr>
          <p:cNvSpPr txBox="1"/>
          <p:nvPr/>
        </p:nvSpPr>
        <p:spPr>
          <a:xfrm>
            <a:off x="1079225" y="3323675"/>
            <a:ext cx="4029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Roboto"/>
                <a:ea typeface="Roboto"/>
                <a:cs typeface="Roboto"/>
                <a:sym typeface="Roboto"/>
              </a:rPr>
              <a:t>If you cannot log into your library computers with the Generic Library Desktop Login, call Help Desk for assistance x400222.</a:t>
            </a:r>
            <a:endParaRPr sz="110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764518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2;p14">
            <a:extLst>
              <a:ext uri="{FF2B5EF4-FFF2-40B4-BE49-F238E27FC236}">
                <a16:creationId xmlns:a16="http://schemas.microsoft.com/office/drawing/2014/main" id="{9F33CC73-1D59-52F6-DA0E-C92DFD4F1AD8}"/>
              </a:ext>
            </a:extLst>
          </p:cNvPr>
          <p:cNvSpPr txBox="1"/>
          <p:nvPr/>
        </p:nvSpPr>
        <p:spPr>
          <a:xfrm>
            <a:off x="588200" y="115350"/>
            <a:ext cx="60960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latin typeface="Roboto"/>
                <a:ea typeface="Roboto"/>
                <a:cs typeface="Roboto"/>
                <a:sym typeface="Roboto"/>
              </a:rPr>
              <a:t>Library Log In Guide</a:t>
            </a:r>
            <a:endParaRPr sz="2300" b="1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>
                <a:latin typeface="Roboto"/>
                <a:ea typeface="Roboto"/>
                <a:cs typeface="Roboto"/>
                <a:sym typeface="Roboto"/>
              </a:rPr>
              <a:t>Library Sub Login</a:t>
            </a:r>
            <a:endParaRPr sz="1900" b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" name="Google Shape;93;p14">
            <a:extLst>
              <a:ext uri="{FF2B5EF4-FFF2-40B4-BE49-F238E27FC236}">
                <a16:creationId xmlns:a16="http://schemas.microsoft.com/office/drawing/2014/main" id="{399EB081-8F92-2626-5DF2-6F03DF4590FA}"/>
              </a:ext>
            </a:extLst>
          </p:cNvPr>
          <p:cNvSpPr txBox="1"/>
          <p:nvPr/>
        </p:nvSpPr>
        <p:spPr>
          <a:xfrm>
            <a:off x="416750" y="930675"/>
            <a:ext cx="44790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u="sng">
                <a:latin typeface="Roboto"/>
                <a:ea typeface="Roboto"/>
                <a:cs typeface="Roboto"/>
                <a:sym typeface="Roboto"/>
              </a:rPr>
              <a:t>Substitute Desktop Login</a:t>
            </a:r>
            <a:r>
              <a:rPr lang="en" sz="1200" b="1">
                <a:latin typeface="Roboto"/>
                <a:ea typeface="Roboto"/>
                <a:cs typeface="Roboto"/>
                <a:sym typeface="Roboto"/>
              </a:rPr>
              <a:t> </a:t>
            </a:r>
            <a:endParaRPr sz="1200" b="1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Library Sub will use the daily substitute to log into the computer assigned to the librarian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This password changes daily 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If you try this logn 3 times and cannot log in, please contact Campus Tech for assistance.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" name="Google Shape;95;p14">
            <a:extLst>
              <a:ext uri="{FF2B5EF4-FFF2-40B4-BE49-F238E27FC236}">
                <a16:creationId xmlns:a16="http://schemas.microsoft.com/office/drawing/2014/main" id="{D89CC175-76B4-CFC2-A69D-78D36084F578}"/>
              </a:ext>
            </a:extLst>
          </p:cNvPr>
          <p:cNvSpPr txBox="1"/>
          <p:nvPr/>
        </p:nvSpPr>
        <p:spPr>
          <a:xfrm>
            <a:off x="473900" y="3109100"/>
            <a:ext cx="4898100" cy="1293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u="sng">
                <a:latin typeface="Roboto"/>
                <a:ea typeface="Roboto"/>
                <a:cs typeface="Roboto"/>
                <a:sym typeface="Roboto"/>
              </a:rPr>
              <a:t>Destiny Sub Login </a:t>
            </a:r>
            <a:endParaRPr sz="1200" b="1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Open  </a:t>
            </a:r>
            <a:r>
              <a:rPr lang="en" sz="1200" u="sng">
                <a:latin typeface="Roboto"/>
                <a:ea typeface="Roboto"/>
                <a:cs typeface="Roboto"/>
                <a:sym typeface="Roboto"/>
                <a:hlinkClick r:id="rId2"/>
              </a:rPr>
              <a:t>https://allenisd.follettdestiny.com/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Destiny Sub login only for use when logged into a computer with Substitute Desktop Login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Access to Check In, Check Out and Library Search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No AISD Portal Access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" name="Google Shape;96;p14">
            <a:extLst>
              <a:ext uri="{FF2B5EF4-FFF2-40B4-BE49-F238E27FC236}">
                <a16:creationId xmlns:a16="http://schemas.microsoft.com/office/drawing/2014/main" id="{4396A913-7A7D-8C65-3AB1-5CAE696DFE8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36608"/>
          <a:stretch/>
        </p:blipFill>
        <p:spPr>
          <a:xfrm>
            <a:off x="588200" y="4599137"/>
            <a:ext cx="5601249" cy="13464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" name="Google Shape;97;p14">
            <a:extLst>
              <a:ext uri="{FF2B5EF4-FFF2-40B4-BE49-F238E27FC236}">
                <a16:creationId xmlns:a16="http://schemas.microsoft.com/office/drawing/2014/main" id="{3E618661-E367-50C3-EE5A-D0F86AE596B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55951" y="6045475"/>
            <a:ext cx="1943699" cy="1589556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7" name="Google Shape;98;p14">
            <a:extLst>
              <a:ext uri="{FF2B5EF4-FFF2-40B4-BE49-F238E27FC236}">
                <a16:creationId xmlns:a16="http://schemas.microsoft.com/office/drawing/2014/main" id="{5AFA54E8-52C4-F591-CABD-B5F157A23FE4}"/>
              </a:ext>
            </a:extLst>
          </p:cNvPr>
          <p:cNvSpPr/>
          <p:nvPr/>
        </p:nvSpPr>
        <p:spPr>
          <a:xfrm>
            <a:off x="5385675" y="4599138"/>
            <a:ext cx="599100" cy="20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" name="Google Shape;99;p14">
            <a:extLst>
              <a:ext uri="{FF2B5EF4-FFF2-40B4-BE49-F238E27FC236}">
                <a16:creationId xmlns:a16="http://schemas.microsoft.com/office/drawing/2014/main" id="{5D4E3039-748C-AF55-CA08-205A7EA63016}"/>
              </a:ext>
            </a:extLst>
          </p:cNvPr>
          <p:cNvSpPr txBox="1"/>
          <p:nvPr/>
        </p:nvSpPr>
        <p:spPr>
          <a:xfrm>
            <a:off x="849025" y="6385050"/>
            <a:ext cx="2316600" cy="11082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latin typeface="Roboto"/>
                <a:ea typeface="Roboto"/>
                <a:cs typeface="Roboto"/>
                <a:sym typeface="Roboto"/>
              </a:rPr>
              <a:t>Username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 : xxxlibsub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latin typeface="Roboto"/>
                <a:ea typeface="Roboto"/>
                <a:cs typeface="Roboto"/>
                <a:sym typeface="Roboto"/>
              </a:rPr>
              <a:t>Password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 : sub.xxx24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If this does not work contact Crystal, she can reset.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9" name="Google Shape;100;p14">
            <a:extLst>
              <a:ext uri="{FF2B5EF4-FFF2-40B4-BE49-F238E27FC236}">
                <a16:creationId xmlns:a16="http://schemas.microsoft.com/office/drawing/2014/main" id="{AEE900CD-324F-01F0-41EA-C5FF53C343A0}"/>
              </a:ext>
            </a:extLst>
          </p:cNvPr>
          <p:cNvCxnSpPr>
            <a:stCxn id="8" idx="3"/>
          </p:cNvCxnSpPr>
          <p:nvPr/>
        </p:nvCxnSpPr>
        <p:spPr>
          <a:xfrm rot="10800000" flipH="1">
            <a:off x="3165625" y="6803250"/>
            <a:ext cx="811500" cy="1359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" name="Google Shape;101;p14">
            <a:extLst>
              <a:ext uri="{FF2B5EF4-FFF2-40B4-BE49-F238E27FC236}">
                <a16:creationId xmlns:a16="http://schemas.microsoft.com/office/drawing/2014/main" id="{BE1EC7DD-C80B-EE95-F584-2F567DB4AD9A}"/>
              </a:ext>
            </a:extLst>
          </p:cNvPr>
          <p:cNvCxnSpPr>
            <a:stCxn id="8" idx="3"/>
          </p:cNvCxnSpPr>
          <p:nvPr/>
        </p:nvCxnSpPr>
        <p:spPr>
          <a:xfrm>
            <a:off x="3165625" y="6939150"/>
            <a:ext cx="798600" cy="2640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" name="Google Shape;102;p14">
            <a:extLst>
              <a:ext uri="{FF2B5EF4-FFF2-40B4-BE49-F238E27FC236}">
                <a16:creationId xmlns:a16="http://schemas.microsoft.com/office/drawing/2014/main" id="{8BB1407D-B11A-0F4C-40DB-2049D21A215A}"/>
              </a:ext>
            </a:extLst>
          </p:cNvPr>
          <p:cNvSpPr txBox="1"/>
          <p:nvPr/>
        </p:nvSpPr>
        <p:spPr>
          <a:xfrm>
            <a:off x="588200" y="2357975"/>
            <a:ext cx="5397000" cy="554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After logging into Librarian’s computer with the Substitute Desktop Login, use the information below to access Destiny Substitute Account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75077439"/>
      </p:ext>
    </p:extLst>
  </p:cSld>
  <p:clrMapOvr>
    <a:masterClrMapping/>
  </p:clrMapOvr>
</p:sld>
</file>

<file path=ppt/theme/theme1.xml><?xml version="1.0" encoding="utf-8"?>
<a:theme xmlns:a="http://schemas.openxmlformats.org/drawingml/2006/main" name="Paradigm">
  <a:themeElements>
    <a:clrScheme name="Paradigm">
      <a:dk1>
        <a:srgbClr val="151A61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31f2768-0001-426f-a9c7-1d1a33579f4a" xsi:nil="true"/>
    <i53cdc49f9be4cb294faef0c068a52cc xmlns="49c30fa6-0446-411f-b5c7-85ee4c1d3d74">
      <Terms xmlns="http://schemas.microsoft.com/office/infopath/2007/PartnerControls"/>
    </i53cdc49f9be4cb294faef0c068a52cc>
    <lcf76f155ced4ddcb4097134ff3c332f xmlns="49c30fa6-0446-411f-b5c7-85ee4c1d3d7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486CB33B39E458A9BEA2DDBC36160" ma:contentTypeVersion="18" ma:contentTypeDescription="Create a new document." ma:contentTypeScope="" ma:versionID="d5b03592492d14ec47fb0cdeef1dcf0a">
  <xsd:schema xmlns:xsd="http://www.w3.org/2001/XMLSchema" xmlns:xs="http://www.w3.org/2001/XMLSchema" xmlns:p="http://schemas.microsoft.com/office/2006/metadata/properties" xmlns:ns2="49c30fa6-0446-411f-b5c7-85ee4c1d3d74" xmlns:ns3="e31f2768-0001-426f-a9c7-1d1a33579f4a" targetNamespace="http://schemas.microsoft.com/office/2006/metadata/properties" ma:root="true" ma:fieldsID="f72128374a7e88de595b072987098e35" ns2:_="" ns3:_="">
    <xsd:import namespace="49c30fa6-0446-411f-b5c7-85ee4c1d3d74"/>
    <xsd:import namespace="e31f2768-0001-426f-a9c7-1d1a33579f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i53cdc49f9be4cb294faef0c068a52c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c30fa6-0446-411f-b5c7-85ee4c1d3d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6a7639d-09c7-486f-8618-3a65f696d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53cdc49f9be4cb294faef0c068a52cc" ma:index="25" nillable="true" ma:taxonomy="true" ma:internalName="i53cdc49f9be4cb294faef0c068a52cc" ma:taxonomyFieldName="Doc_x0020_Types" ma:displayName="Doc Types" ma:default="" ma:fieldId="{253cdc49-f9be-4cb2-94fa-ef0c068a52cc}" ma:sspId="26a7639d-09c7-486f-8618-3a65f696d026" ma:termSetId="e7a02c96-969b-4687-843e-4dde6740ec2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1f2768-0001-426f-a9c7-1d1a33579f4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974ddc6-0a98-478d-9508-6d58b7fde4a9}" ma:internalName="TaxCatchAll" ma:showField="CatchAllData" ma:web="e31f2768-0001-426f-a9c7-1d1a33579f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01BABD-7CEC-40A7-BC98-CD76E26B64DF}">
  <ds:schemaRefs>
    <ds:schemaRef ds:uri="http://schemas.microsoft.com/office/2006/metadata/properties"/>
    <ds:schemaRef ds:uri="http://schemas.microsoft.com/office/infopath/2007/PartnerControls"/>
    <ds:schemaRef ds:uri="e31f2768-0001-426f-a9c7-1d1a33579f4a"/>
    <ds:schemaRef ds:uri="49c30fa6-0446-411f-b5c7-85ee4c1d3d74"/>
  </ds:schemaRefs>
</ds:datastoreItem>
</file>

<file path=customXml/itemProps2.xml><?xml version="1.0" encoding="utf-8"?>
<ds:datastoreItem xmlns:ds="http://schemas.openxmlformats.org/officeDocument/2006/customXml" ds:itemID="{E77DDAF8-590A-4924-8779-4D5DCE93D7F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A1B7DF-B9D3-4175-93EC-CBA718C672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c30fa6-0446-411f-b5c7-85ee4c1d3d74"/>
    <ds:schemaRef ds:uri="e31f2768-0001-426f-a9c7-1d1a33579f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331</Words>
  <Application>Microsoft Office PowerPoint</Application>
  <PresentationFormat>Custom</PresentationFormat>
  <Paragraphs>41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Roboto</vt:lpstr>
      <vt:lpstr>Arial</vt:lpstr>
      <vt:lpstr>Merriweather</vt:lpstr>
      <vt:lpstr>Paradigm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Pooja Bhatt</cp:lastModifiedBy>
  <cp:revision>1</cp:revision>
  <dcterms:modified xsi:type="dcterms:W3CDTF">2024-10-30T17:20:08Z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0x01010051D486CB33B39E458A9BEA2DDBC36160</vt:lpwstr>
  </property>
  <property fmtid="{D5CDD505-2E9C-101B-9397-08002B2CF9AE}" pid="3" name="MediaServiceImageTags">
    <vt:lpwstr/>
  </property>
  <property fmtid="{D5CDD505-2E9C-101B-9397-08002B2CF9AE}" pid="4" name="Doc Types">
    <vt:lpwstr/>
  </property>
</Properties>
</file>