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7"/>
  </p:notesMasterIdLst>
  <p:sldIdLst>
    <p:sldId id="256" r:id="rId5"/>
    <p:sldId id="259" r:id="rId6"/>
  </p:sldIdLst>
  <p:sldSz cx="7315200" cy="10058400"/>
  <p:notesSz cx="6858000" cy="9144000"/>
  <p:embeddedFontLst>
    <p:embeddedFont>
      <p:font typeface="Merriweather" panose="00000500000000000000" pitchFamily="2" charset="0"/>
      <p:regular r:id="rId8"/>
      <p:bold r:id="rId9"/>
      <p:italic r:id="rId10"/>
      <p:boldItalic r:id="rId11"/>
    </p:embeddedFont>
    <p:embeddedFont>
      <p:font typeface="Roboto" panose="02000000000000000000" pitchFamily="2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747775"/>
          </p15:clr>
        </p15:guide>
        <p15:guide id="2" pos="2304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E6CC61-5840-4597-A789-CE51D86AA4FC}" v="5" dt="2025-01-24T13:58:02.755"/>
    <p1510:client id="{D409589D-F01B-409B-8EF2-E98CC8B41295}" v="5" dt="2025-01-24T14:05:03.5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3138" y="72"/>
      </p:cViewPr>
      <p:guideLst>
        <p:guide orient="horz" pos="3168"/>
        <p:guide pos="23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a Bhatt" userId="e700166f-f31e-4790-87cb-896b2d3e3352" providerId="ADAL" clId="{182DACE6-5BA9-4DE1-896A-BA165F4560FA}"/>
    <pc:docChg chg="undo custSel addSld delSld modSld">
      <pc:chgData name="Pooja Bhatt" userId="e700166f-f31e-4790-87cb-896b2d3e3352" providerId="ADAL" clId="{182DACE6-5BA9-4DE1-896A-BA165F4560FA}" dt="2024-10-30T17:32:19.007" v="53" actId="1076"/>
      <pc:docMkLst>
        <pc:docMk/>
      </pc:docMkLst>
      <pc:sldChg chg="addSp delSp modSp mod">
        <pc:chgData name="Pooja Bhatt" userId="e700166f-f31e-4790-87cb-896b2d3e3352" providerId="ADAL" clId="{182DACE6-5BA9-4DE1-896A-BA165F4560FA}" dt="2024-10-30T17:32:19.007" v="53" actId="1076"/>
        <pc:sldMkLst>
          <pc:docMk/>
          <pc:sldMk cId="0" sldId="256"/>
        </pc:sldMkLst>
      </pc:sldChg>
      <pc:sldChg chg="delSp mod modClrScheme chgLayout">
        <pc:chgData name="Pooja Bhatt" userId="e700166f-f31e-4790-87cb-896b2d3e3352" providerId="ADAL" clId="{182DACE6-5BA9-4DE1-896A-BA165F4560FA}" dt="2024-10-30T17:31:08.807" v="14" actId="700"/>
        <pc:sldMkLst>
          <pc:docMk/>
          <pc:sldMk cId="0" sldId="257"/>
        </pc:sldMkLst>
      </pc:sldChg>
      <pc:sldChg chg="delSp mod modClrScheme chgLayout">
        <pc:chgData name="Pooja Bhatt" userId="e700166f-f31e-4790-87cb-896b2d3e3352" providerId="ADAL" clId="{182DACE6-5BA9-4DE1-896A-BA165F4560FA}" dt="2024-10-30T17:30:59.924" v="12" actId="700"/>
        <pc:sldMkLst>
          <pc:docMk/>
          <pc:sldMk cId="0" sldId="258"/>
        </pc:sldMkLst>
      </pc:sldChg>
      <pc:sldChg chg="delSp del mod">
        <pc:chgData name="Pooja Bhatt" userId="e700166f-f31e-4790-87cb-896b2d3e3352" providerId="ADAL" clId="{182DACE6-5BA9-4DE1-896A-BA165F4560FA}" dt="2024-10-25T13:41:35.613" v="6" actId="2696"/>
        <pc:sldMkLst>
          <pc:docMk/>
          <pc:sldMk cId="0" sldId="259"/>
        </pc:sldMkLst>
      </pc:sldChg>
      <pc:sldChg chg="add mod modClrScheme chgLayout">
        <pc:chgData name="Pooja Bhatt" userId="e700166f-f31e-4790-87cb-896b2d3e3352" providerId="ADAL" clId="{182DACE6-5BA9-4DE1-896A-BA165F4560FA}" dt="2024-10-30T17:31:24.197" v="17" actId="700"/>
        <pc:sldMkLst>
          <pc:docMk/>
          <pc:sldMk cId="1278559296" sldId="259"/>
        </pc:sldMkLst>
      </pc:sldChg>
      <pc:sldChg chg="addSp delSp modSp new del mod modClrScheme chgLayout">
        <pc:chgData name="Pooja Bhatt" userId="e700166f-f31e-4790-87cb-896b2d3e3352" providerId="ADAL" clId="{182DACE6-5BA9-4DE1-896A-BA165F4560FA}" dt="2024-10-30T17:31:13.037" v="15" actId="47"/>
        <pc:sldMkLst>
          <pc:docMk/>
          <pc:sldMk cId="4148900685" sldId="259"/>
        </pc:sldMkLst>
      </pc:sldChg>
      <pc:sldChg chg="delSp new del mod modClrScheme chgLayout">
        <pc:chgData name="Pooja Bhatt" userId="e700166f-f31e-4790-87cb-896b2d3e3352" providerId="ADAL" clId="{182DACE6-5BA9-4DE1-896A-BA165F4560FA}" dt="2024-10-30T17:31:02.665" v="13" actId="47"/>
        <pc:sldMkLst>
          <pc:docMk/>
          <pc:sldMk cId="3389758827" sldId="260"/>
        </pc:sldMkLst>
      </pc:sldChg>
    </pc:docChg>
  </pc:docChgLst>
  <pc:docChgLst>
    <pc:chgData name="Pooja Bhatt" userId="e700166f-f31e-4790-87cb-896b2d3e3352" providerId="ADAL" clId="{D409589D-F01B-409B-8EF2-E98CC8B41295}"/>
    <pc:docChg chg="custSel delSld modSld">
      <pc:chgData name="Pooja Bhatt" userId="e700166f-f31e-4790-87cb-896b2d3e3352" providerId="ADAL" clId="{D409589D-F01B-409B-8EF2-E98CC8B41295}" dt="2025-01-24T14:05:03.503" v="83" actId="1076"/>
      <pc:docMkLst>
        <pc:docMk/>
      </pc:docMkLst>
      <pc:sldChg chg="modSp mod">
        <pc:chgData name="Pooja Bhatt" userId="e700166f-f31e-4790-87cb-896b2d3e3352" providerId="ADAL" clId="{D409589D-F01B-409B-8EF2-E98CC8B41295}" dt="2025-01-24T14:03:24.607" v="30" actId="1076"/>
        <pc:sldMkLst>
          <pc:docMk/>
          <pc:sldMk cId="0" sldId="256"/>
        </pc:sldMkLst>
        <pc:spChg chg="mod">
          <ac:chgData name="Pooja Bhatt" userId="e700166f-f31e-4790-87cb-896b2d3e3352" providerId="ADAL" clId="{D409589D-F01B-409B-8EF2-E98CC8B41295}" dt="2025-01-24T14:03:24.607" v="30" actId="1076"/>
          <ac:spMkLst>
            <pc:docMk/>
            <pc:sldMk cId="0" sldId="256"/>
            <ac:spMk id="3" creationId="{BD39B4F3-A153-9706-D7C9-47D14E1AD581}"/>
          </ac:spMkLst>
        </pc:spChg>
      </pc:sldChg>
      <pc:sldChg chg="del">
        <pc:chgData name="Pooja Bhatt" userId="e700166f-f31e-4790-87cb-896b2d3e3352" providerId="ADAL" clId="{D409589D-F01B-409B-8EF2-E98CC8B41295}" dt="2025-01-24T14:03:56.409" v="71" actId="2696"/>
        <pc:sldMkLst>
          <pc:docMk/>
          <pc:sldMk cId="0" sldId="257"/>
        </pc:sldMkLst>
      </pc:sldChg>
      <pc:sldChg chg="del">
        <pc:chgData name="Pooja Bhatt" userId="e700166f-f31e-4790-87cb-896b2d3e3352" providerId="ADAL" clId="{D409589D-F01B-409B-8EF2-E98CC8B41295}" dt="2025-01-24T14:04:01.140" v="72" actId="2696"/>
        <pc:sldMkLst>
          <pc:docMk/>
          <pc:sldMk cId="0" sldId="258"/>
        </pc:sldMkLst>
      </pc:sldChg>
      <pc:sldChg chg="addSp delSp modSp mod">
        <pc:chgData name="Pooja Bhatt" userId="e700166f-f31e-4790-87cb-896b2d3e3352" providerId="ADAL" clId="{D409589D-F01B-409B-8EF2-E98CC8B41295}" dt="2025-01-24T14:05:03.503" v="83" actId="1076"/>
        <pc:sldMkLst>
          <pc:docMk/>
          <pc:sldMk cId="1278559296" sldId="259"/>
        </pc:sldMkLst>
        <pc:spChg chg="add mod">
          <ac:chgData name="Pooja Bhatt" userId="e700166f-f31e-4790-87cb-896b2d3e3352" providerId="ADAL" clId="{D409589D-F01B-409B-8EF2-E98CC8B41295}" dt="2025-01-24T14:04:43.195" v="78" actId="1076"/>
          <ac:spMkLst>
            <pc:docMk/>
            <pc:sldMk cId="1278559296" sldId="259"/>
            <ac:spMk id="3" creationId="{C296D7A9-E563-CE47-B5AF-3E5DEB397A64}"/>
          </ac:spMkLst>
        </pc:spChg>
        <pc:spChg chg="mod">
          <ac:chgData name="Pooja Bhatt" userId="e700166f-f31e-4790-87cb-896b2d3e3352" providerId="ADAL" clId="{D409589D-F01B-409B-8EF2-E98CC8B41295}" dt="2025-01-24T14:03:40.937" v="65" actId="20577"/>
          <ac:spMkLst>
            <pc:docMk/>
            <pc:sldMk cId="1278559296" sldId="259"/>
            <ac:spMk id="65" creationId="{EB338A0C-DEA4-E76C-DFA5-10A73FB35DA9}"/>
          </ac:spMkLst>
        </pc:spChg>
        <pc:picChg chg="del">
          <ac:chgData name="Pooja Bhatt" userId="e700166f-f31e-4790-87cb-896b2d3e3352" providerId="ADAL" clId="{D409589D-F01B-409B-8EF2-E98CC8B41295}" dt="2025-01-24T14:03:47.557" v="66" actId="478"/>
          <ac:picMkLst>
            <pc:docMk/>
            <pc:sldMk cId="1278559296" sldId="259"/>
            <ac:picMk id="66" creationId="{0FE7CC18-E4ED-824F-3589-A55D42AC259E}"/>
          </ac:picMkLst>
        </pc:picChg>
        <pc:picChg chg="del">
          <ac:chgData name="Pooja Bhatt" userId="e700166f-f31e-4790-87cb-896b2d3e3352" providerId="ADAL" clId="{D409589D-F01B-409B-8EF2-E98CC8B41295}" dt="2025-01-24T14:03:48.694" v="67" actId="478"/>
          <ac:picMkLst>
            <pc:docMk/>
            <pc:sldMk cId="1278559296" sldId="259"/>
            <ac:picMk id="67" creationId="{EAD3B847-9FA4-5988-EC7B-915F509F5445}"/>
          </ac:picMkLst>
        </pc:picChg>
        <pc:picChg chg="del">
          <ac:chgData name="Pooja Bhatt" userId="e700166f-f31e-4790-87cb-896b2d3e3352" providerId="ADAL" clId="{D409589D-F01B-409B-8EF2-E98CC8B41295}" dt="2025-01-24T14:03:49.967" v="69" actId="478"/>
          <ac:picMkLst>
            <pc:docMk/>
            <pc:sldMk cId="1278559296" sldId="259"/>
            <ac:picMk id="68" creationId="{10266966-93BE-0741-6916-91CF98660CA2}"/>
          </ac:picMkLst>
        </pc:picChg>
        <pc:picChg chg="del">
          <ac:chgData name="Pooja Bhatt" userId="e700166f-f31e-4790-87cb-896b2d3e3352" providerId="ADAL" clId="{D409589D-F01B-409B-8EF2-E98CC8B41295}" dt="2025-01-24T14:03:49.213" v="68" actId="478"/>
          <ac:picMkLst>
            <pc:docMk/>
            <pc:sldMk cId="1278559296" sldId="259"/>
            <ac:picMk id="69" creationId="{38701102-5320-A840-7451-9A51286BFC63}"/>
          </ac:picMkLst>
        </pc:picChg>
        <pc:picChg chg="del">
          <ac:chgData name="Pooja Bhatt" userId="e700166f-f31e-4790-87cb-896b2d3e3352" providerId="ADAL" clId="{D409589D-F01B-409B-8EF2-E98CC8B41295}" dt="2025-01-24T14:03:50.711" v="70" actId="478"/>
          <ac:picMkLst>
            <pc:docMk/>
            <pc:sldMk cId="1278559296" sldId="259"/>
            <ac:picMk id="70" creationId="{D7C22E29-9E8D-A4AC-C32B-2D0B705E5B27}"/>
          </ac:picMkLst>
        </pc:picChg>
        <pc:picChg chg="add mod">
          <ac:chgData name="Pooja Bhatt" userId="e700166f-f31e-4790-87cb-896b2d3e3352" providerId="ADAL" clId="{D409589D-F01B-409B-8EF2-E98CC8B41295}" dt="2025-01-24T14:05:03.503" v="83" actId="1076"/>
          <ac:picMkLst>
            <pc:docMk/>
            <pc:sldMk cId="1278559296" sldId="259"/>
            <ac:picMk id="1026" creationId="{5C606F3D-F09E-4C9D-498C-805D22FFB1D4}"/>
          </ac:picMkLst>
        </pc:picChg>
      </pc:sldChg>
    </pc:docChg>
  </pc:docChgLst>
  <pc:docChgLst>
    <pc:chgData name="Pooja Bhatt" userId="e700166f-f31e-4790-87cb-896b2d3e3352" providerId="ADAL" clId="{B3E6CC61-5840-4597-A789-CE51D86AA4FC}"/>
    <pc:docChg chg="undo custSel modSld">
      <pc:chgData name="Pooja Bhatt" userId="e700166f-f31e-4790-87cb-896b2d3e3352" providerId="ADAL" clId="{B3E6CC61-5840-4597-A789-CE51D86AA4FC}" dt="2025-01-24T14:02:16.374" v="141" actId="113"/>
      <pc:docMkLst>
        <pc:docMk/>
      </pc:docMkLst>
      <pc:sldChg chg="addSp delSp modSp mod">
        <pc:chgData name="Pooja Bhatt" userId="e700166f-f31e-4790-87cb-896b2d3e3352" providerId="ADAL" clId="{B3E6CC61-5840-4597-A789-CE51D86AA4FC}" dt="2025-01-24T14:01:50.560" v="108" actId="1076"/>
        <pc:sldMkLst>
          <pc:docMk/>
          <pc:sldMk cId="0" sldId="256"/>
        </pc:sldMkLst>
        <pc:spChg chg="add mod">
          <ac:chgData name="Pooja Bhatt" userId="e700166f-f31e-4790-87cb-896b2d3e3352" providerId="ADAL" clId="{B3E6CC61-5840-4597-A789-CE51D86AA4FC}" dt="2025-01-24T14:01:50.560" v="108" actId="1076"/>
          <ac:spMkLst>
            <pc:docMk/>
            <pc:sldMk cId="0" sldId="256"/>
            <ac:spMk id="3" creationId="{BD39B4F3-A153-9706-D7C9-47D14E1AD581}"/>
          </ac:spMkLst>
        </pc:spChg>
        <pc:spChg chg="del mod">
          <ac:chgData name="Pooja Bhatt" userId="e700166f-f31e-4790-87cb-896b2d3e3352" providerId="ADAL" clId="{B3E6CC61-5840-4597-A789-CE51D86AA4FC}" dt="2025-01-24T14:01:06.089" v="98" actId="478"/>
          <ac:spMkLst>
            <pc:docMk/>
            <pc:sldMk cId="0" sldId="256"/>
            <ac:spMk id="8" creationId="{272D7C95-5F21-5B9D-84E6-51B1710412BB}"/>
          </ac:spMkLst>
        </pc:spChg>
      </pc:sldChg>
      <pc:sldChg chg="addSp delSp modSp mod">
        <pc:chgData name="Pooja Bhatt" userId="e700166f-f31e-4790-87cb-896b2d3e3352" providerId="ADAL" clId="{B3E6CC61-5840-4597-A789-CE51D86AA4FC}" dt="2025-01-24T14:02:16.374" v="141" actId="113"/>
        <pc:sldMkLst>
          <pc:docMk/>
          <pc:sldMk cId="1278559296" sldId="259"/>
        </pc:sldMkLst>
        <pc:spChg chg="add">
          <ac:chgData name="Pooja Bhatt" userId="e700166f-f31e-4790-87cb-896b2d3e3352" providerId="ADAL" clId="{B3E6CC61-5840-4597-A789-CE51D86AA4FC}" dt="2025-01-24T13:56:56.934" v="64"/>
          <ac:spMkLst>
            <pc:docMk/>
            <pc:sldMk cId="1278559296" sldId="259"/>
            <ac:spMk id="2" creationId="{1C97C733-C3FD-BEDB-62CF-FDE591122131}"/>
          </ac:spMkLst>
        </pc:spChg>
        <pc:spChg chg="add del mod">
          <ac:chgData name="Pooja Bhatt" userId="e700166f-f31e-4790-87cb-896b2d3e3352" providerId="ADAL" clId="{B3E6CC61-5840-4597-A789-CE51D86AA4FC}" dt="2025-01-24T13:58:02.394" v="88" actId="22"/>
          <ac:spMkLst>
            <pc:docMk/>
            <pc:sldMk cId="1278559296" sldId="259"/>
            <ac:spMk id="5" creationId="{748827DD-2CA1-8162-D3DB-6CDB4CB7FB6B}"/>
          </ac:spMkLst>
        </pc:spChg>
        <pc:spChg chg="mod">
          <ac:chgData name="Pooja Bhatt" userId="e700166f-f31e-4790-87cb-896b2d3e3352" providerId="ADAL" clId="{B3E6CC61-5840-4597-A789-CE51D86AA4FC}" dt="2025-01-24T14:02:16.374" v="141" actId="113"/>
          <ac:spMkLst>
            <pc:docMk/>
            <pc:sldMk cId="1278559296" sldId="259"/>
            <ac:spMk id="65" creationId="{EB338A0C-DEA4-E76C-DFA5-10A73FB35DA9}"/>
          </ac:spMkLst>
        </pc:spChg>
        <pc:picChg chg="add del mod">
          <ac:chgData name="Pooja Bhatt" userId="e700166f-f31e-4790-87cb-896b2d3e3352" providerId="ADAL" clId="{B3E6CC61-5840-4597-A789-CE51D86AA4FC}" dt="2025-01-24T13:58:02.576" v="89" actId="478"/>
          <ac:picMkLst>
            <pc:docMk/>
            <pc:sldMk cId="1278559296" sldId="259"/>
            <ac:picMk id="3" creationId="{0FE7CC18-E4ED-824F-3589-A55D42AC259E}"/>
          </ac:picMkLst>
        </pc:picChg>
        <pc:picChg chg="add del">
          <ac:chgData name="Pooja Bhatt" userId="e700166f-f31e-4790-87cb-896b2d3e3352" providerId="ADAL" clId="{B3E6CC61-5840-4597-A789-CE51D86AA4FC}" dt="2025-01-24T13:58:02.944" v="90" actId="21"/>
          <ac:picMkLst>
            <pc:docMk/>
            <pc:sldMk cId="1278559296" sldId="259"/>
            <ac:picMk id="66" creationId="{0FE7CC18-E4ED-824F-3589-A55D42AC259E}"/>
          </ac:picMkLst>
        </pc:picChg>
        <pc:picChg chg="add del">
          <ac:chgData name="Pooja Bhatt" userId="e700166f-f31e-4790-87cb-896b2d3e3352" providerId="ADAL" clId="{B3E6CC61-5840-4597-A789-CE51D86AA4FC}" dt="2025-01-24T13:58:01.255" v="82" actId="478"/>
          <ac:picMkLst>
            <pc:docMk/>
            <pc:sldMk cId="1278559296" sldId="259"/>
            <ac:picMk id="67" creationId="{EAD3B847-9FA4-5988-EC7B-915F509F5445}"/>
          </ac:picMkLst>
        </pc:picChg>
        <pc:picChg chg="add del">
          <ac:chgData name="Pooja Bhatt" userId="e700166f-f31e-4790-87cb-896b2d3e3352" providerId="ADAL" clId="{B3E6CC61-5840-4597-A789-CE51D86AA4FC}" dt="2025-01-24T13:58:00.886" v="80" actId="478"/>
          <ac:picMkLst>
            <pc:docMk/>
            <pc:sldMk cId="1278559296" sldId="259"/>
            <ac:picMk id="68" creationId="{10266966-93BE-0741-6916-91CF98660CA2}"/>
          </ac:picMkLst>
        </pc:picChg>
        <pc:picChg chg="add del">
          <ac:chgData name="Pooja Bhatt" userId="e700166f-f31e-4790-87cb-896b2d3e3352" providerId="ADAL" clId="{B3E6CC61-5840-4597-A789-CE51D86AA4FC}" dt="2025-01-24T13:58:01.058" v="81" actId="478"/>
          <ac:picMkLst>
            <pc:docMk/>
            <pc:sldMk cId="1278559296" sldId="259"/>
            <ac:picMk id="69" creationId="{38701102-5320-A840-7451-9A51286BFC63}"/>
          </ac:picMkLst>
        </pc:picChg>
        <pc:picChg chg="add del">
          <ac:chgData name="Pooja Bhatt" userId="e700166f-f31e-4790-87cb-896b2d3e3352" providerId="ADAL" clId="{B3E6CC61-5840-4597-A789-CE51D86AA4FC}" dt="2025-01-24T13:58:00.619" v="79" actId="478"/>
          <ac:picMkLst>
            <pc:docMk/>
            <pc:sldMk cId="1278559296" sldId="259"/>
            <ac:picMk id="70" creationId="{D7C22E29-9E8D-A4AC-C32B-2D0B705E5B27}"/>
          </ac:picMkLst>
        </pc:picChg>
        <pc:picChg chg="add">
          <ac:chgData name="Pooja Bhatt" userId="e700166f-f31e-4790-87cb-896b2d3e3352" providerId="ADAL" clId="{B3E6CC61-5840-4597-A789-CE51D86AA4FC}" dt="2025-01-24T13:56:56.934" v="64"/>
          <ac:picMkLst>
            <pc:docMk/>
            <pc:sldMk cId="1278559296" sldId="259"/>
            <ac:picMk id="1026" creationId="{2AC9A224-E8D9-132F-ABA9-40CEE0D5432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82413" y="685800"/>
            <a:ext cx="2493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82813" y="685800"/>
            <a:ext cx="24939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>
          <a:extLst>
            <a:ext uri="{FF2B5EF4-FFF2-40B4-BE49-F238E27FC236}">
              <a16:creationId xmlns:a16="http://schemas.microsoft.com/office/drawing/2014/main" id="{C56D7060-8ABB-A15F-9B45-068CE0ACB4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>
            <a:extLst>
              <a:ext uri="{FF2B5EF4-FFF2-40B4-BE49-F238E27FC236}">
                <a16:creationId xmlns:a16="http://schemas.microsoft.com/office/drawing/2014/main" id="{7E779D1D-FEF1-C46A-4C9F-8602086A02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82813" y="685800"/>
            <a:ext cx="24939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>
            <a:extLst>
              <a:ext uri="{FF2B5EF4-FFF2-40B4-BE49-F238E27FC236}">
                <a16:creationId xmlns:a16="http://schemas.microsoft.com/office/drawing/2014/main" id="{CDDAD0A2-F77A-CD59-BB3B-1B6E510831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5271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00" y="0"/>
            <a:ext cx="7315400" cy="8600924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249360" y="1055462"/>
            <a:ext cx="6816600" cy="25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249360" y="3673629"/>
            <a:ext cx="3394200" cy="144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 hasCustomPrompt="1"/>
          </p:nvPr>
        </p:nvSpPr>
        <p:spPr>
          <a:xfrm>
            <a:off x="249400" y="1625409"/>
            <a:ext cx="4267800" cy="243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249360" y="4148564"/>
            <a:ext cx="4267800" cy="18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3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94061"/>
            <a:ext cx="7315400" cy="8600924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Google Shape;16;p3"/>
          <p:cNvSpPr/>
          <p:nvPr/>
        </p:nvSpPr>
        <p:spPr>
          <a:xfrm>
            <a:off x="0" y="0"/>
            <a:ext cx="7315400" cy="8600924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49360" y="1055462"/>
            <a:ext cx="6816600" cy="25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0"/>
            <a:ext cx="3451200" cy="10058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/>
          <p:nvPr/>
        </p:nvSpPr>
        <p:spPr>
          <a:xfrm>
            <a:off x="0" y="86289"/>
            <a:ext cx="3450900" cy="8603418"/>
          </a:xfrm>
          <a:custGeom>
            <a:avLst/>
            <a:gdLst/>
            <a:ahLst/>
            <a:cxnLst/>
            <a:rect l="l" t="t" r="r" b="b"/>
            <a:pathLst>
              <a:path w="172545" h="175975" extrusionOk="0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Google Shape;22;p4"/>
          <p:cNvSpPr/>
          <p:nvPr/>
        </p:nvSpPr>
        <p:spPr>
          <a:xfrm>
            <a:off x="-100" y="0"/>
            <a:ext cx="3453520" cy="8596035"/>
          </a:xfrm>
          <a:custGeom>
            <a:avLst/>
            <a:gdLst/>
            <a:ahLst/>
            <a:cxnLst/>
            <a:rect l="l" t="t" r="r" b="b"/>
            <a:pathLst>
              <a:path w="172676" h="175824" extrusionOk="0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249380" y="979587"/>
            <a:ext cx="2965200" cy="490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3715740" y="979587"/>
            <a:ext cx="3333000" cy="801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0"/>
            <a:ext cx="7315200" cy="2497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249380" y="979587"/>
            <a:ext cx="6816600" cy="12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249360" y="2944480"/>
            <a:ext cx="3199800" cy="60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2"/>
          </p:nvPr>
        </p:nvSpPr>
        <p:spPr>
          <a:xfrm>
            <a:off x="3865920" y="2944480"/>
            <a:ext cx="3199800" cy="60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/>
          <p:nvPr/>
        </p:nvSpPr>
        <p:spPr>
          <a:xfrm>
            <a:off x="0" y="0"/>
            <a:ext cx="7315200" cy="2497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249380" y="979587"/>
            <a:ext cx="6816600" cy="12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0" y="0"/>
            <a:ext cx="3011400" cy="10058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249380" y="979587"/>
            <a:ext cx="2502000" cy="357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249360" y="4675049"/>
            <a:ext cx="2502000" cy="449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249340" y="1561707"/>
            <a:ext cx="4998300" cy="693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0" y="0"/>
            <a:ext cx="3657600" cy="10058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249040" y="979587"/>
            <a:ext cx="2963400" cy="40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ubTitle" idx="1"/>
          </p:nvPr>
        </p:nvSpPr>
        <p:spPr>
          <a:xfrm>
            <a:off x="243840" y="5136707"/>
            <a:ext cx="2963400" cy="181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2"/>
          </p:nvPr>
        </p:nvSpPr>
        <p:spPr>
          <a:xfrm>
            <a:off x="3903220" y="979587"/>
            <a:ext cx="3163200" cy="804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0" y="8543822"/>
            <a:ext cx="7315200" cy="1514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body" idx="1"/>
          </p:nvPr>
        </p:nvSpPr>
        <p:spPr>
          <a:xfrm>
            <a:off x="249360" y="8841849"/>
            <a:ext cx="6383400" cy="90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aradig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49360" y="870271"/>
            <a:ext cx="6816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49360" y="2253729"/>
            <a:ext cx="6816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D39B4F3-A153-9706-D7C9-47D14E1AD581}"/>
              </a:ext>
            </a:extLst>
          </p:cNvPr>
          <p:cNvSpPr txBox="1"/>
          <p:nvPr/>
        </p:nvSpPr>
        <p:spPr>
          <a:xfrm>
            <a:off x="1782417" y="1217712"/>
            <a:ext cx="375036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Login to Laserfiche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>
          <a:extLst>
            <a:ext uri="{FF2B5EF4-FFF2-40B4-BE49-F238E27FC236}">
              <a16:creationId xmlns:a16="http://schemas.microsoft.com/office/drawing/2014/main" id="{1B42D322-1CEF-56EC-17BD-A677F64AC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">
            <a:extLst>
              <a:ext uri="{FF2B5EF4-FFF2-40B4-BE49-F238E27FC236}">
                <a16:creationId xmlns:a16="http://schemas.microsoft.com/office/drawing/2014/main" id="{EB338A0C-DEA4-E76C-DFA5-10A73FB35DA9}"/>
              </a:ext>
            </a:extLst>
          </p:cNvPr>
          <p:cNvSpPr txBox="1"/>
          <p:nvPr/>
        </p:nvSpPr>
        <p:spPr>
          <a:xfrm>
            <a:off x="1353775" y="280825"/>
            <a:ext cx="4770900" cy="492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latin typeface="Roboto"/>
                <a:ea typeface="Roboto"/>
                <a:cs typeface="Roboto"/>
                <a:sym typeface="Roboto"/>
              </a:rPr>
              <a:t>Login to Laserfiche</a:t>
            </a:r>
            <a:endParaRPr sz="18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96D7A9-E563-CE47-B5AF-3E5DEB397A64}"/>
              </a:ext>
            </a:extLst>
          </p:cNvPr>
          <p:cNvSpPr txBox="1"/>
          <p:nvPr/>
        </p:nvSpPr>
        <p:spPr>
          <a:xfrm>
            <a:off x="1022529" y="1307068"/>
            <a:ext cx="543339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Login to Laserfiche with username </a:t>
            </a:r>
            <a:r>
              <a:rPr lang="en-US" sz="18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AISD\</a:t>
            </a:r>
            <a:r>
              <a:rPr lang="en-US" sz="1800" b="1" dirty="0" err="1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firstname.lastname</a:t>
            </a:r>
            <a:r>
              <a:rPr lang="en-US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and your network password</a:t>
            </a:r>
          </a:p>
        </p:txBody>
      </p:sp>
      <p:pic>
        <p:nvPicPr>
          <p:cNvPr id="1026" name="Picture 2" descr="Organization &#10;Allen ISD &#10;Username &#10;AISD\firstname.lastname &#10;Password &#10;Sign In &#10;O This is a public computer &#10;O I have an MFA code &#10;02024 Laserfiche &#10;Forgot password? ">
            <a:extLst>
              <a:ext uri="{FF2B5EF4-FFF2-40B4-BE49-F238E27FC236}">
                <a16:creationId xmlns:a16="http://schemas.microsoft.com/office/drawing/2014/main" id="{5C606F3D-F09E-4C9D-498C-805D22FFB1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129" y="2612128"/>
            <a:ext cx="6240942" cy="5842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559296"/>
      </p:ext>
    </p:extLst>
  </p:cSld>
  <p:clrMapOvr>
    <a:masterClrMapping/>
  </p:clrMapOvr>
</p:sld>
</file>

<file path=ppt/theme/theme1.xml><?xml version="1.0" encoding="utf-8"?>
<a:theme xmlns:a="http://schemas.openxmlformats.org/drawingml/2006/main" name="Paradigm">
  <a:themeElements>
    <a:clrScheme name="Paradigm">
      <a:dk1>
        <a:srgbClr val="151A61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31f2768-0001-426f-a9c7-1d1a33579f4a" xsi:nil="true"/>
    <i53cdc49f9be4cb294faef0c068a52cc xmlns="49c30fa6-0446-411f-b5c7-85ee4c1d3d74">
      <Terms xmlns="http://schemas.microsoft.com/office/infopath/2007/PartnerControls"/>
    </i53cdc49f9be4cb294faef0c068a52cc>
    <lcf76f155ced4ddcb4097134ff3c332f xmlns="49c30fa6-0446-411f-b5c7-85ee4c1d3d74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D486CB33B39E458A9BEA2DDBC36160" ma:contentTypeVersion="18" ma:contentTypeDescription="Create a new document." ma:contentTypeScope="" ma:versionID="d5b03592492d14ec47fb0cdeef1dcf0a">
  <xsd:schema xmlns:xsd="http://www.w3.org/2001/XMLSchema" xmlns:xs="http://www.w3.org/2001/XMLSchema" xmlns:p="http://schemas.microsoft.com/office/2006/metadata/properties" xmlns:ns2="49c30fa6-0446-411f-b5c7-85ee4c1d3d74" xmlns:ns3="e31f2768-0001-426f-a9c7-1d1a33579f4a" targetNamespace="http://schemas.microsoft.com/office/2006/metadata/properties" ma:root="true" ma:fieldsID="f72128374a7e88de595b072987098e35" ns2:_="" ns3:_="">
    <xsd:import namespace="49c30fa6-0446-411f-b5c7-85ee4c1d3d74"/>
    <xsd:import namespace="e31f2768-0001-426f-a9c7-1d1a33579f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i53cdc49f9be4cb294faef0c068a52c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c30fa6-0446-411f-b5c7-85ee4c1d3d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6a7639d-09c7-486f-8618-3a65f696d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i53cdc49f9be4cb294faef0c068a52cc" ma:index="25" nillable="true" ma:taxonomy="true" ma:internalName="i53cdc49f9be4cb294faef0c068a52cc" ma:taxonomyFieldName="Doc_x0020_Types" ma:displayName="Doc Types" ma:default="" ma:fieldId="{253cdc49-f9be-4cb2-94fa-ef0c068a52cc}" ma:sspId="26a7639d-09c7-486f-8618-3a65f696d026" ma:termSetId="e7a02c96-969b-4687-843e-4dde6740ec2e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1f2768-0001-426f-a9c7-1d1a33579f4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974ddc6-0a98-478d-9508-6d58b7fde4a9}" ma:internalName="TaxCatchAll" ma:showField="CatchAllData" ma:web="e31f2768-0001-426f-a9c7-1d1a33579f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1D3AA5-D1E8-4B13-99D2-DA6B5878449F}">
  <ds:schemaRefs>
    <ds:schemaRef ds:uri="http://schemas.microsoft.com/office/2006/metadata/properties"/>
    <ds:schemaRef ds:uri="http://schemas.microsoft.com/office/infopath/2007/PartnerControls"/>
    <ds:schemaRef ds:uri="e31f2768-0001-426f-a9c7-1d1a33579f4a"/>
    <ds:schemaRef ds:uri="49c30fa6-0446-411f-b5c7-85ee4c1d3d74"/>
  </ds:schemaRefs>
</ds:datastoreItem>
</file>

<file path=customXml/itemProps2.xml><?xml version="1.0" encoding="utf-8"?>
<ds:datastoreItem xmlns:ds="http://schemas.openxmlformats.org/officeDocument/2006/customXml" ds:itemID="{88053D6A-8352-41B6-8E09-43C66136E0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c30fa6-0446-411f-b5c7-85ee4c1d3d74"/>
    <ds:schemaRef ds:uri="e31f2768-0001-426f-a9c7-1d1a33579f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DDE8E86-F80B-446B-880E-BB8AE64107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20</Words>
  <Application>Microsoft Office PowerPoint</Application>
  <PresentationFormat>Custom</PresentationFormat>
  <Paragraphs>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Roboto</vt:lpstr>
      <vt:lpstr>Merriweather</vt:lpstr>
      <vt:lpstr>Arial</vt:lpstr>
      <vt:lpstr>Paradigm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Pooja Bhatt</cp:lastModifiedBy>
  <cp:revision>1</cp:revision>
  <dcterms:modified xsi:type="dcterms:W3CDTF">2025-01-24T14:05:05Z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0x01010051D486CB33B39E458A9BEA2DDBC36160</vt:lpwstr>
  </property>
  <property fmtid="{D5CDD505-2E9C-101B-9397-08002B2CF9AE}" pid="3" name="MediaServiceImageTags">
    <vt:lpwstr/>
  </property>
  <property fmtid="{D5CDD505-2E9C-101B-9397-08002B2CF9AE}" pid="4" name="Doc Types">
    <vt:lpwstr/>
  </property>
  <property fmtid="{D5CDD505-2E9C-101B-9397-08002B2CF9AE}" pid="5" name="Doc_x0020_Types">
    <vt:lpwstr/>
  </property>
</Properties>
</file>