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7" r:id="rId2"/>
    <p:sldId id="259" r:id="rId3"/>
    <p:sldId id="273" r:id="rId4"/>
    <p:sldId id="270" r:id="rId5"/>
    <p:sldId id="268" r:id="rId6"/>
    <p:sldId id="271" r:id="rId7"/>
    <p:sldId id="272" r:id="rId8"/>
    <p:sldId id="276" r:id="rId9"/>
    <p:sldId id="277" r:id="rId10"/>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74"/>
  </p:normalViewPr>
  <p:slideViewPr>
    <p:cSldViewPr snapToGrid="0" snapToObjects="1">
      <p:cViewPr varScale="1">
        <p:scale>
          <a:sx n="101" d="100"/>
          <a:sy n="101" d="100"/>
        </p:scale>
        <p:origin x="1902" y="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4D61C-9C9C-49AC-B6B4-2654EC0D469E}" type="datetimeFigureOut">
              <a:rPr lang="en-US" smtClean="0"/>
              <a:t>8/28/2024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7BB10-5537-4879-9F57-6525EB6BA9E9}" type="slidenum">
              <a:rPr lang="en-US" smtClean="0"/>
              <a:t>‹#›</a:t>
            </a:fld>
            <a:endParaRPr lang="en-US"/>
          </a:p>
        </p:txBody>
      </p:sp>
    </p:spTree>
    <p:extLst>
      <p:ext uri="{BB962C8B-B14F-4D97-AF65-F5344CB8AC3E}">
        <p14:creationId xmlns:p14="http://schemas.microsoft.com/office/powerpoint/2010/main" val="1276812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Plant needs </a:t>
            </a:r>
            <a:r>
              <a:rPr lang="en-US" u="sng" dirty="0"/>
              <a:t>support</a:t>
            </a:r>
            <a:r>
              <a:rPr lang="en-US" dirty="0"/>
              <a:t> from service on how they’re doing with delivering lab coats that are not functional</a:t>
            </a:r>
          </a:p>
          <a:p>
            <a:r>
              <a:rPr lang="en-US" dirty="0"/>
              <a:t>And you need </a:t>
            </a:r>
            <a:r>
              <a:rPr lang="en-US" u="sng" dirty="0"/>
              <a:t>support</a:t>
            </a:r>
            <a:r>
              <a:rPr lang="en-US" dirty="0"/>
              <a:t> with customers who have standards beyond the normal. You both need support.  </a:t>
            </a:r>
          </a:p>
          <a:p>
            <a:endParaRPr lang="en-US" dirty="0"/>
          </a:p>
          <a:p>
            <a:r>
              <a:rPr lang="en-US" dirty="0"/>
              <a:t>This understanding and relationship became the foundation of how we would approach quality.  </a:t>
            </a:r>
          </a:p>
        </p:txBody>
      </p:sp>
      <p:sp>
        <p:nvSpPr>
          <p:cNvPr id="4" name="Slide Number Placeholder 3"/>
          <p:cNvSpPr>
            <a:spLocks noGrp="1"/>
          </p:cNvSpPr>
          <p:nvPr>
            <p:ph type="sldNum" sz="quarter" idx="5"/>
          </p:nvPr>
        </p:nvSpPr>
        <p:spPr/>
        <p:txBody>
          <a:bodyPr/>
          <a:lstStyle/>
          <a:p>
            <a:fld id="{2B77BB10-5537-4879-9F57-6525EB6BA9E9}" type="slidenum">
              <a:rPr lang="en-US" smtClean="0"/>
              <a:t>3</a:t>
            </a:fld>
            <a:endParaRPr lang="en-US"/>
          </a:p>
        </p:txBody>
      </p:sp>
    </p:spTree>
    <p:extLst>
      <p:ext uri="{BB962C8B-B14F-4D97-AF65-F5344CB8AC3E}">
        <p14:creationId xmlns:p14="http://schemas.microsoft.com/office/powerpoint/2010/main" val="96488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7BB10-5537-4879-9F57-6525EB6BA9E9}" type="slidenum">
              <a:rPr lang="en-US" smtClean="0"/>
              <a:t>4</a:t>
            </a:fld>
            <a:endParaRPr lang="en-US"/>
          </a:p>
        </p:txBody>
      </p:sp>
    </p:spTree>
    <p:extLst>
      <p:ext uri="{BB962C8B-B14F-4D97-AF65-F5344CB8AC3E}">
        <p14:creationId xmlns:p14="http://schemas.microsoft.com/office/powerpoint/2010/main" val="302501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7BB10-5537-4879-9F57-6525EB6BA9E9}" type="slidenum">
              <a:rPr lang="en-US" smtClean="0"/>
              <a:t>5</a:t>
            </a:fld>
            <a:endParaRPr lang="en-US"/>
          </a:p>
        </p:txBody>
      </p:sp>
    </p:spTree>
    <p:extLst>
      <p:ext uri="{BB962C8B-B14F-4D97-AF65-F5344CB8AC3E}">
        <p14:creationId xmlns:p14="http://schemas.microsoft.com/office/powerpoint/2010/main" val="385662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7BB10-5537-4879-9F57-6525EB6BA9E9}" type="slidenum">
              <a:rPr lang="en-US" smtClean="0"/>
              <a:t>6</a:t>
            </a:fld>
            <a:endParaRPr lang="en-US"/>
          </a:p>
        </p:txBody>
      </p:sp>
    </p:spTree>
    <p:extLst>
      <p:ext uri="{BB962C8B-B14F-4D97-AF65-F5344CB8AC3E}">
        <p14:creationId xmlns:p14="http://schemas.microsoft.com/office/powerpoint/2010/main" val="346671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7BB10-5537-4879-9F57-6525EB6BA9E9}" type="slidenum">
              <a:rPr lang="en-US" smtClean="0"/>
              <a:t>7</a:t>
            </a:fld>
            <a:endParaRPr lang="en-US"/>
          </a:p>
        </p:txBody>
      </p:sp>
    </p:spTree>
    <p:extLst>
      <p:ext uri="{BB962C8B-B14F-4D97-AF65-F5344CB8AC3E}">
        <p14:creationId xmlns:p14="http://schemas.microsoft.com/office/powerpoint/2010/main" val="2142506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2F3E1D-CFC5-8942-AF78-C728386AC04B}"/>
              </a:ext>
            </a:extLst>
          </p:cNvPr>
          <p:cNvPicPr>
            <a:picLocks noChangeAspect="1"/>
          </p:cNvPicPr>
          <p:nvPr userDrawn="1"/>
        </p:nvPicPr>
        <p:blipFill>
          <a:blip r:embed="rId2"/>
          <a:stretch>
            <a:fillRect/>
          </a:stretch>
        </p:blipFill>
        <p:spPr>
          <a:xfrm>
            <a:off x="0" y="4604"/>
            <a:ext cx="4726314" cy="6858000"/>
          </a:xfrm>
          <a:prstGeom prst="rect">
            <a:avLst/>
          </a:prstGeom>
        </p:spPr>
      </p:pic>
      <p:sp>
        <p:nvSpPr>
          <p:cNvPr id="17" name="Text Placeholder 16">
            <a:extLst>
              <a:ext uri="{FF2B5EF4-FFF2-40B4-BE49-F238E27FC236}">
                <a16:creationId xmlns:a16="http://schemas.microsoft.com/office/drawing/2014/main" id="{B5C239D9-5618-8141-AF1B-8ED41033EAA8}"/>
              </a:ext>
            </a:extLst>
          </p:cNvPr>
          <p:cNvSpPr>
            <a:spLocks noGrp="1"/>
          </p:cNvSpPr>
          <p:nvPr>
            <p:ph type="body" sz="quarter" idx="13" hasCustomPrompt="1"/>
          </p:nvPr>
        </p:nvSpPr>
        <p:spPr>
          <a:xfrm>
            <a:off x="2327251" y="2674967"/>
            <a:ext cx="4178053" cy="1273395"/>
          </a:xfrm>
        </p:spPr>
        <p:txBody>
          <a:bodyPr>
            <a:normAutofit/>
          </a:bodyPr>
          <a:lstStyle>
            <a:lvl1pPr marL="0" indent="0">
              <a:buNone/>
              <a:defRPr sz="2600">
                <a:solidFill>
                  <a:schemeClr val="accent2"/>
                </a:solidFill>
              </a:defRPr>
            </a:lvl1pPr>
          </a:lstStyle>
          <a:p>
            <a:pPr lvl="0"/>
            <a:r>
              <a:rPr lang="en-US" dirty="0"/>
              <a:t>DECK TITLE</a:t>
            </a:r>
          </a:p>
        </p:txBody>
      </p:sp>
      <p:sp>
        <p:nvSpPr>
          <p:cNvPr id="5" name="Date Placeholder 2">
            <a:extLst>
              <a:ext uri="{FF2B5EF4-FFF2-40B4-BE49-F238E27FC236}">
                <a16:creationId xmlns:a16="http://schemas.microsoft.com/office/drawing/2014/main" id="{5D3C3B1A-D07E-4B43-95D7-3B336463B020}"/>
              </a:ext>
            </a:extLst>
          </p:cNvPr>
          <p:cNvSpPr>
            <a:spLocks noGrp="1"/>
          </p:cNvSpPr>
          <p:nvPr>
            <p:ph type="dt" sz="half" idx="10"/>
          </p:nvPr>
        </p:nvSpPr>
        <p:spPr>
          <a:xfrm>
            <a:off x="1231190" y="6354357"/>
            <a:ext cx="1053193" cy="365125"/>
          </a:xfrm>
        </p:spPr>
        <p:txBody>
          <a:bodyPr/>
          <a:lstStyle>
            <a:lvl1pPr>
              <a:defRPr>
                <a:solidFill>
                  <a:schemeClr val="bg1">
                    <a:lumMod val="65000"/>
                  </a:schemeClr>
                </a:solidFill>
              </a:defRPr>
            </a:lvl1pPr>
          </a:lstStyle>
          <a:p>
            <a:fld id="{176AAB8B-3BB9-4E5C-9BA4-F22DF6F9D2EF}" type="datetime1">
              <a:rPr lang="en-US" smtClean="0"/>
              <a:pPr/>
              <a:t>8/28/2024</a:t>
            </a:fld>
            <a:endParaRPr lang="en-US" dirty="0"/>
          </a:p>
        </p:txBody>
      </p:sp>
      <p:sp>
        <p:nvSpPr>
          <p:cNvPr id="6" name="TextBox 5">
            <a:extLst>
              <a:ext uri="{FF2B5EF4-FFF2-40B4-BE49-F238E27FC236}">
                <a16:creationId xmlns:a16="http://schemas.microsoft.com/office/drawing/2014/main" id="{578B238A-3BF9-48E8-92D3-BEC414CCD429}"/>
              </a:ext>
            </a:extLst>
          </p:cNvPr>
          <p:cNvSpPr txBox="1"/>
          <p:nvPr userDrawn="1"/>
        </p:nvSpPr>
        <p:spPr>
          <a:xfrm>
            <a:off x="5519234" y="6332483"/>
            <a:ext cx="1858352" cy="369332"/>
          </a:xfrm>
          <a:prstGeom prst="rect">
            <a:avLst/>
          </a:prstGeom>
          <a:noFill/>
        </p:spPr>
        <p:txBody>
          <a:bodyPr wrap="square" rtlCol="0">
            <a:spAutoFit/>
          </a:bodyPr>
          <a:lstStyle/>
          <a:p>
            <a:pPr algn="ctr"/>
            <a:r>
              <a:rPr lang="en-US" dirty="0">
                <a:solidFill>
                  <a:schemeClr val="bg1">
                    <a:lumMod val="75000"/>
                  </a:schemeClr>
                </a:solidFill>
                <a:latin typeface="Trebuchet MS" panose="020B0603020202020204" pitchFamily="34" charset="0"/>
              </a:rPr>
              <a:t>CONFIDENTIA</a:t>
            </a:r>
            <a:r>
              <a:rPr lang="en-US" dirty="0">
                <a:solidFill>
                  <a:schemeClr val="bg1">
                    <a:lumMod val="75000"/>
                  </a:schemeClr>
                </a:solidFill>
              </a:rPr>
              <a:t>L</a:t>
            </a:r>
          </a:p>
        </p:txBody>
      </p:sp>
      <p:sp>
        <p:nvSpPr>
          <p:cNvPr id="7" name="Slide Number Placeholder 5">
            <a:extLst>
              <a:ext uri="{FF2B5EF4-FFF2-40B4-BE49-F238E27FC236}">
                <a16:creationId xmlns:a16="http://schemas.microsoft.com/office/drawing/2014/main" id="{6F179C67-2663-4747-BC15-8BE03B3E0D67}"/>
              </a:ext>
            </a:extLst>
          </p:cNvPr>
          <p:cNvSpPr>
            <a:spLocks noGrp="1"/>
          </p:cNvSpPr>
          <p:nvPr>
            <p:ph type="sldNum" sz="quarter" idx="4"/>
          </p:nvPr>
        </p:nvSpPr>
        <p:spPr>
          <a:xfrm>
            <a:off x="336309" y="6336690"/>
            <a:ext cx="77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EDBFB-D0F2-B84B-BD21-49B31E7013C0}" type="slidenum">
              <a:rPr lang="en-US" smtClean="0"/>
              <a:t>‹#›</a:t>
            </a:fld>
            <a:endParaRPr lang="en-US"/>
          </a:p>
        </p:txBody>
      </p:sp>
      <p:pic>
        <p:nvPicPr>
          <p:cNvPr id="10" name="Picture 9" descr="A close up of a sign&#10;&#10;Description generated with very high confidence">
            <a:extLst>
              <a:ext uri="{FF2B5EF4-FFF2-40B4-BE49-F238E27FC236}">
                <a16:creationId xmlns:a16="http://schemas.microsoft.com/office/drawing/2014/main" id="{682C72BC-86EE-4CD3-9D99-C45C6F276A85}"/>
              </a:ext>
            </a:extLst>
          </p:cNvPr>
          <p:cNvPicPr>
            <a:picLocks noChangeAspect="1"/>
          </p:cNvPicPr>
          <p:nvPr userDrawn="1"/>
        </p:nvPicPr>
        <p:blipFill>
          <a:blip r:embed="rId3"/>
          <a:stretch>
            <a:fillRect/>
          </a:stretch>
        </p:blipFill>
        <p:spPr>
          <a:xfrm>
            <a:off x="7377586" y="5920001"/>
            <a:ext cx="1622721" cy="776358"/>
          </a:xfrm>
          <a:prstGeom prst="rect">
            <a:avLst/>
          </a:prstGeom>
        </p:spPr>
      </p:pic>
    </p:spTree>
    <p:extLst>
      <p:ext uri="{BB962C8B-B14F-4D97-AF65-F5344CB8AC3E}">
        <p14:creationId xmlns:p14="http://schemas.microsoft.com/office/powerpoint/2010/main" val="1210510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F9ECB-E267-4487-B2B0-D2E54BBEF9E6}" type="datetime1">
              <a:rPr lang="en-US" smtClean="0"/>
              <a:t>8/28/2024</a:t>
            </a:fld>
            <a:endParaRPr lang="en-US"/>
          </a:p>
        </p:txBody>
      </p:sp>
      <p:sp>
        <p:nvSpPr>
          <p:cNvPr id="4" name="Footer Placeholder 3"/>
          <p:cNvSpPr>
            <a:spLocks noGrp="1"/>
          </p:cNvSpPr>
          <p:nvPr>
            <p:ph type="ftr" sz="quarter" idx="11"/>
          </p:nvPr>
        </p:nvSpPr>
        <p:spPr/>
        <p:txBody>
          <a:bodyPr/>
          <a:lstStyle/>
          <a:p>
            <a:r>
              <a:rPr lang="en-US"/>
              <a:t>CONFIDENTIAL</a:t>
            </a:r>
          </a:p>
        </p:txBody>
      </p:sp>
      <p:sp>
        <p:nvSpPr>
          <p:cNvPr id="5" name="Slide Number Placeholder 4"/>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141189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0301A-FB6C-4A29-9D96-1FFC1BC04139}" type="datetime1">
              <a:rPr lang="en-US" smtClean="0"/>
              <a:t>8/28/2024</a:t>
            </a:fld>
            <a:endParaRPr lang="en-US"/>
          </a:p>
        </p:txBody>
      </p:sp>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1021393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BEE02F-08D8-4853-B566-5F3F6C9807B7}" type="datetime1">
              <a:rPr lang="en-US" smtClean="0"/>
              <a:t>8/28/2024</a:t>
            </a:fld>
            <a:endParaRPr lang="en-US"/>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1434654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9C7CE-EA90-406D-B5CD-4E565021D684}" type="datetime1">
              <a:rPr lang="en-US" smtClean="0"/>
              <a:t>8/28/2024</a:t>
            </a:fld>
            <a:endParaRPr lang="en-US"/>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2940464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64167B-3F4F-4C70-9D38-007B9C8076C5}" type="datetime1">
              <a:rPr lang="en-US" smtClean="0"/>
              <a:t>8/28/2024</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2217204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059C4-63F1-4F2D-9554-996A4BC3C468}" type="datetime1">
              <a:rPr lang="en-US" smtClean="0"/>
              <a:t>8/28/2024</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118352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74C9985-1B15-8D4D-823B-3C51576EE8CE}"/>
              </a:ext>
            </a:extLst>
          </p:cNvPr>
          <p:cNvSpPr>
            <a:spLocks noGrp="1"/>
          </p:cNvSpPr>
          <p:nvPr>
            <p:ph type="body" sz="quarter" idx="10" hasCustomPrompt="1"/>
          </p:nvPr>
        </p:nvSpPr>
        <p:spPr>
          <a:xfrm>
            <a:off x="2386418" y="2278050"/>
            <a:ext cx="5890783" cy="1973262"/>
          </a:xfrm>
        </p:spPr>
        <p:txBody>
          <a:bodyPr lIns="0" tIns="0" rIns="0" bIns="0" anchor="ctr" anchorCtr="0">
            <a:noAutofit/>
          </a:bodyPr>
          <a:lstStyle>
            <a:lvl1pPr marL="0" indent="0">
              <a:lnSpc>
                <a:spcPts val="4900"/>
              </a:lnSpc>
              <a:buNone/>
              <a:defRPr sz="4300">
                <a:solidFill>
                  <a:schemeClr val="tx1"/>
                </a:solidFill>
              </a:defRPr>
            </a:lvl1pPr>
          </a:lstStyle>
          <a:p>
            <a:pPr lvl="0"/>
            <a:r>
              <a:rPr lang="en-US" dirty="0"/>
              <a:t>Improving You &amp; Your Patients’ Day with Our Service Difference</a:t>
            </a:r>
          </a:p>
        </p:txBody>
      </p:sp>
      <p:pic>
        <p:nvPicPr>
          <p:cNvPr id="3" name="Picture 2" descr="A close up of a logo&#10;&#10;Description generated with very high confidence">
            <a:extLst>
              <a:ext uri="{FF2B5EF4-FFF2-40B4-BE49-F238E27FC236}">
                <a16:creationId xmlns:a16="http://schemas.microsoft.com/office/drawing/2014/main" id="{58B7CE53-5A37-4ED3-8BF4-70FD6D10D372}"/>
              </a:ext>
            </a:extLst>
          </p:cNvPr>
          <p:cNvPicPr>
            <a:picLocks noChangeAspect="1"/>
          </p:cNvPicPr>
          <p:nvPr userDrawn="1"/>
        </p:nvPicPr>
        <p:blipFill>
          <a:blip r:embed="rId2"/>
          <a:stretch>
            <a:fillRect/>
          </a:stretch>
        </p:blipFill>
        <p:spPr>
          <a:xfrm>
            <a:off x="0" y="0"/>
            <a:ext cx="3528873" cy="6858000"/>
          </a:xfrm>
          <a:prstGeom prst="rect">
            <a:avLst/>
          </a:prstGeom>
        </p:spPr>
      </p:pic>
      <p:sp>
        <p:nvSpPr>
          <p:cNvPr id="7" name="TextBox 6">
            <a:extLst>
              <a:ext uri="{FF2B5EF4-FFF2-40B4-BE49-F238E27FC236}">
                <a16:creationId xmlns:a16="http://schemas.microsoft.com/office/drawing/2014/main" id="{37C2EB2A-3593-4C09-AFC6-9028A2C4DADA}"/>
              </a:ext>
            </a:extLst>
          </p:cNvPr>
          <p:cNvSpPr txBox="1"/>
          <p:nvPr userDrawn="1"/>
        </p:nvSpPr>
        <p:spPr>
          <a:xfrm>
            <a:off x="5483029" y="6280989"/>
            <a:ext cx="1894557" cy="369332"/>
          </a:xfrm>
          <a:prstGeom prst="rect">
            <a:avLst/>
          </a:prstGeom>
          <a:noFill/>
        </p:spPr>
        <p:txBody>
          <a:bodyPr wrap="square" rtlCol="0">
            <a:spAutoFit/>
          </a:bodyPr>
          <a:lstStyle/>
          <a:p>
            <a:pPr algn="ctr"/>
            <a:r>
              <a:rPr lang="en-US" dirty="0">
                <a:solidFill>
                  <a:schemeClr val="bg1">
                    <a:lumMod val="75000"/>
                  </a:schemeClr>
                </a:solidFill>
                <a:latin typeface="Trebuchet MS" panose="020B0603020202020204" pitchFamily="34" charset="0"/>
              </a:rPr>
              <a:t>CONFIDENTIA</a:t>
            </a:r>
            <a:r>
              <a:rPr lang="en-US" dirty="0">
                <a:solidFill>
                  <a:schemeClr val="bg1">
                    <a:lumMod val="75000"/>
                  </a:schemeClr>
                </a:solidFill>
              </a:rPr>
              <a:t>L</a:t>
            </a:r>
          </a:p>
        </p:txBody>
      </p:sp>
      <p:sp>
        <p:nvSpPr>
          <p:cNvPr id="8" name="Slide Number Placeholder 5">
            <a:extLst>
              <a:ext uri="{FF2B5EF4-FFF2-40B4-BE49-F238E27FC236}">
                <a16:creationId xmlns:a16="http://schemas.microsoft.com/office/drawing/2014/main" id="{E583594C-23F0-415E-859C-51D45D27365F}"/>
              </a:ext>
            </a:extLst>
          </p:cNvPr>
          <p:cNvSpPr>
            <a:spLocks noGrp="1"/>
          </p:cNvSpPr>
          <p:nvPr>
            <p:ph type="sldNum" sz="quarter" idx="4"/>
          </p:nvPr>
        </p:nvSpPr>
        <p:spPr>
          <a:xfrm>
            <a:off x="184105" y="6285196"/>
            <a:ext cx="6257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EDBFB-D0F2-B84B-BD21-49B31E7013C0}" type="slidenum">
              <a:rPr lang="en-US" smtClean="0"/>
              <a:t>‹#›</a:t>
            </a:fld>
            <a:endParaRPr lang="en-US"/>
          </a:p>
        </p:txBody>
      </p:sp>
      <p:sp>
        <p:nvSpPr>
          <p:cNvPr id="5" name="Date Placeholder 2">
            <a:extLst>
              <a:ext uri="{FF2B5EF4-FFF2-40B4-BE49-F238E27FC236}">
                <a16:creationId xmlns:a16="http://schemas.microsoft.com/office/drawing/2014/main" id="{E38BBCBF-3C12-48D4-909E-7F53AD6BCB95}"/>
              </a:ext>
            </a:extLst>
          </p:cNvPr>
          <p:cNvSpPr>
            <a:spLocks noGrp="1"/>
          </p:cNvSpPr>
          <p:nvPr>
            <p:ph type="dt" sz="half" idx="11"/>
          </p:nvPr>
        </p:nvSpPr>
        <p:spPr>
          <a:xfrm>
            <a:off x="885930" y="6289800"/>
            <a:ext cx="1053193" cy="365125"/>
          </a:xfrm>
        </p:spPr>
        <p:txBody>
          <a:bodyPr/>
          <a:lstStyle>
            <a:lvl1pPr>
              <a:defRPr>
                <a:solidFill>
                  <a:schemeClr val="bg1">
                    <a:lumMod val="65000"/>
                  </a:schemeClr>
                </a:solidFill>
              </a:defRPr>
            </a:lvl1pPr>
          </a:lstStyle>
          <a:p>
            <a:fld id="{A0153210-F5D7-400D-AC2D-B2769B85DA4D}" type="datetime1">
              <a:rPr lang="en-US" smtClean="0"/>
              <a:pPr/>
              <a:t>8/28/2024</a:t>
            </a:fld>
            <a:endParaRPr lang="en-US" dirty="0"/>
          </a:p>
        </p:txBody>
      </p:sp>
      <p:pic>
        <p:nvPicPr>
          <p:cNvPr id="10" name="Picture 9" descr="A close up of a sign&#10;&#10;Description generated with very high confidence">
            <a:extLst>
              <a:ext uri="{FF2B5EF4-FFF2-40B4-BE49-F238E27FC236}">
                <a16:creationId xmlns:a16="http://schemas.microsoft.com/office/drawing/2014/main" id="{A718E593-7C0E-4994-BF71-7A75AF42CFC8}"/>
              </a:ext>
            </a:extLst>
          </p:cNvPr>
          <p:cNvPicPr>
            <a:picLocks noChangeAspect="1"/>
          </p:cNvPicPr>
          <p:nvPr userDrawn="1"/>
        </p:nvPicPr>
        <p:blipFill>
          <a:blip r:embed="rId3"/>
          <a:stretch>
            <a:fillRect/>
          </a:stretch>
        </p:blipFill>
        <p:spPr>
          <a:xfrm>
            <a:off x="7377586" y="5920001"/>
            <a:ext cx="1622721" cy="776358"/>
          </a:xfrm>
          <a:prstGeom prst="rect">
            <a:avLst/>
          </a:prstGeom>
        </p:spPr>
      </p:pic>
    </p:spTree>
    <p:extLst>
      <p:ext uri="{BB962C8B-B14F-4D97-AF65-F5344CB8AC3E}">
        <p14:creationId xmlns:p14="http://schemas.microsoft.com/office/powerpoint/2010/main" val="27141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 Bar">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17A2EA-7E81-A247-B208-1EB6E89F1481}"/>
              </a:ext>
            </a:extLst>
          </p:cNvPr>
          <p:cNvSpPr>
            <a:spLocks noGrp="1"/>
          </p:cNvSpPr>
          <p:nvPr>
            <p:ph type="body" sz="quarter" idx="13" hasCustomPrompt="1"/>
          </p:nvPr>
        </p:nvSpPr>
        <p:spPr>
          <a:xfrm>
            <a:off x="628650" y="230557"/>
            <a:ext cx="5050255" cy="539496"/>
          </a:xfrm>
        </p:spPr>
        <p:txBody>
          <a:bodyPr lIns="0" tIns="0" rIns="0" bIns="0">
            <a:normAutofit/>
          </a:bodyPr>
          <a:lstStyle>
            <a:lvl1pPr marL="0" indent="0">
              <a:buNone/>
              <a:defRPr sz="3000" b="1" i="0">
                <a:solidFill>
                  <a:schemeClr val="tx1"/>
                </a:solidFill>
                <a:latin typeface="Trebuchet MS" panose="020B0603020202020204" pitchFamily="34" charset="0"/>
                <a:cs typeface="Arial" panose="020B0604020202020204" pitchFamily="34" charset="0"/>
              </a:defRPr>
            </a:lvl1pPr>
          </a:lstStyle>
          <a:p>
            <a:pPr lvl="0"/>
            <a:r>
              <a:rPr lang="en-US" dirty="0"/>
              <a:t>Slide Title</a:t>
            </a:r>
          </a:p>
        </p:txBody>
      </p:sp>
      <p:sp>
        <p:nvSpPr>
          <p:cNvPr id="13" name="Text Placeholder 10">
            <a:extLst>
              <a:ext uri="{FF2B5EF4-FFF2-40B4-BE49-F238E27FC236}">
                <a16:creationId xmlns:a16="http://schemas.microsoft.com/office/drawing/2014/main" id="{285D605D-9877-984F-8C7F-1BE251B1EAD8}"/>
              </a:ext>
            </a:extLst>
          </p:cNvPr>
          <p:cNvSpPr>
            <a:spLocks noGrp="1"/>
          </p:cNvSpPr>
          <p:nvPr>
            <p:ph type="body" sz="quarter" idx="16" hasCustomPrompt="1"/>
          </p:nvPr>
        </p:nvSpPr>
        <p:spPr>
          <a:xfrm>
            <a:off x="1212804" y="1316037"/>
            <a:ext cx="6900862" cy="4225925"/>
          </a:xfrm>
        </p:spPr>
        <p:txBody>
          <a:bodyPr anchor="t" anchorCtr="0"/>
          <a:lstStyle>
            <a:lvl4pPr marL="0" marR="0" indent="0" algn="l" defTabSz="914400" rtl="0" eaLnBrk="1" fontAlgn="auto" latinLnBrk="0" hangingPunct="1">
              <a:lnSpc>
                <a:spcPct val="120000"/>
              </a:lnSpc>
              <a:spcBef>
                <a:spcPts val="0"/>
              </a:spcBef>
              <a:spcAft>
                <a:spcPts val="1000"/>
              </a:spcAft>
              <a:buClrTx/>
              <a:buSzTx/>
              <a:buFont typeface="Arial" panose="020B0604020202020204" pitchFamily="34" charset="0"/>
              <a:buNone/>
              <a:tabLst/>
              <a:defRPr>
                <a:latin typeface="Trebuchet MS" panose="020B0603020202020204" pitchFamily="34" charset="0"/>
              </a:defRPr>
            </a:lvl4pPr>
            <a:lvl5pPr>
              <a:defRPr>
                <a:latin typeface="Trebuchet MS" panose="020B0603020202020204" pitchFamily="34" charset="0"/>
              </a:defRPr>
            </a:lvl5pPr>
          </a:lstStyle>
          <a:p>
            <a:pPr lvl="3"/>
            <a:r>
              <a:rPr lang="en-US" dirty="0" err="1"/>
              <a:t>Ovitis</a:t>
            </a:r>
            <a:r>
              <a:rPr lang="en-US" dirty="0"/>
              <a:t> </a:t>
            </a:r>
            <a:r>
              <a:rPr lang="en-US" dirty="0" err="1"/>
              <a:t>reri</a:t>
            </a:r>
            <a:r>
              <a:rPr lang="en-US" dirty="0"/>
              <a:t> tem. It </a:t>
            </a:r>
            <a:r>
              <a:rPr lang="en-US" dirty="0" err="1"/>
              <a:t>mo</a:t>
            </a:r>
            <a:r>
              <a:rPr lang="en-US" dirty="0"/>
              <a:t> et que pore, </a:t>
            </a:r>
            <a:r>
              <a:rPr lang="en-US" dirty="0" err="1"/>
              <a:t>occati</a:t>
            </a:r>
            <a:r>
              <a:rPr lang="en-US" dirty="0"/>
              <a:t> </a:t>
            </a:r>
            <a:r>
              <a:rPr lang="en-US" dirty="0" err="1"/>
              <a:t>quas</a:t>
            </a:r>
            <a:r>
              <a:rPr lang="en-US" dirty="0"/>
              <a:t> </a:t>
            </a:r>
            <a:r>
              <a:rPr lang="en-US" dirty="0" err="1"/>
              <a:t>verferspis</a:t>
            </a:r>
            <a:r>
              <a:rPr lang="en-US" dirty="0"/>
              <a:t> </a:t>
            </a:r>
            <a:r>
              <a:rPr lang="en-US" dirty="0" err="1"/>
              <a:t>etum</a:t>
            </a:r>
            <a:r>
              <a:rPr lang="en-US" dirty="0"/>
              <a:t>, </a:t>
            </a:r>
            <a:r>
              <a:rPr lang="en-US" dirty="0" err="1"/>
              <a:t>seni</a:t>
            </a:r>
            <a:r>
              <a:rPr lang="en-US" dirty="0"/>
              <a:t> </a:t>
            </a:r>
            <a:r>
              <a:rPr lang="en-US" dirty="0" err="1"/>
              <a:t>vollabo</a:t>
            </a:r>
            <a:r>
              <a:rPr lang="en-US" dirty="0"/>
              <a:t>. Nam </a:t>
            </a:r>
            <a:r>
              <a:rPr lang="en-US" dirty="0" err="1"/>
              <a:t>harchil</a:t>
            </a:r>
            <a:r>
              <a:rPr lang="en-US" dirty="0"/>
              <a:t> </a:t>
            </a:r>
            <a:r>
              <a:rPr lang="en-US" dirty="0" err="1"/>
              <a:t>isi</a:t>
            </a:r>
            <a:r>
              <a:rPr lang="en-US" dirty="0"/>
              <a:t> </a:t>
            </a:r>
            <a:r>
              <a:rPr lang="en-US" dirty="0" err="1"/>
              <a:t>odioris</a:t>
            </a:r>
            <a:r>
              <a:rPr lang="en-US" dirty="0"/>
              <a:t> </a:t>
            </a:r>
            <a:r>
              <a:rPr lang="en-US" dirty="0" err="1"/>
              <a:t>acerciistio</a:t>
            </a:r>
            <a:r>
              <a:rPr lang="en-US" dirty="0"/>
              <a:t> </a:t>
            </a:r>
            <a:r>
              <a:rPr lang="en-US" dirty="0" err="1"/>
              <a:t>consed</a:t>
            </a:r>
            <a:r>
              <a:rPr lang="en-US" dirty="0"/>
              <a:t> quid </a:t>
            </a:r>
            <a:r>
              <a:rPr lang="en-US" dirty="0" err="1"/>
              <a:t>eniene</a:t>
            </a:r>
            <a:r>
              <a:rPr lang="en-US" dirty="0"/>
              <a:t> </a:t>
            </a:r>
            <a:r>
              <a:rPr lang="en-US" dirty="0" err="1"/>
              <a:t>latiur</a:t>
            </a:r>
            <a:r>
              <a:rPr lang="en-US" dirty="0"/>
              <a:t> sit, </a:t>
            </a:r>
            <a:r>
              <a:rPr lang="en-US" dirty="0" err="1"/>
              <a:t>erfersp</a:t>
            </a:r>
            <a:r>
              <a:rPr lang="en-US" dirty="0"/>
              <a:t> </a:t>
            </a:r>
            <a:r>
              <a:rPr lang="en-US" dirty="0" err="1"/>
              <a:t>istium</a:t>
            </a:r>
            <a:r>
              <a:rPr lang="en-US" dirty="0"/>
              <a:t> </a:t>
            </a:r>
            <a:r>
              <a:rPr lang="en-US" dirty="0" err="1"/>
              <a:t>quiIpis</a:t>
            </a:r>
            <a:r>
              <a:rPr lang="en-US" dirty="0"/>
              <a:t> </a:t>
            </a:r>
            <a:r>
              <a:rPr lang="en-US" dirty="0" err="1"/>
              <a:t>parchic</a:t>
            </a:r>
            <a:r>
              <a:rPr lang="en-US" dirty="0"/>
              <a:t> </a:t>
            </a:r>
            <a:r>
              <a:rPr lang="en-US" dirty="0" err="1"/>
              <a:t>temquis</a:t>
            </a:r>
            <a:r>
              <a:rPr lang="en-US" dirty="0"/>
              <a:t> </a:t>
            </a:r>
            <a:r>
              <a:rPr lang="en-US" dirty="0" err="1"/>
              <a:t>es</a:t>
            </a:r>
            <a:r>
              <a:rPr lang="en-US" dirty="0"/>
              <a:t> core, </a:t>
            </a:r>
            <a:r>
              <a:rPr lang="en-US" dirty="0" err="1"/>
              <a:t>ut</a:t>
            </a:r>
            <a:r>
              <a:rPr lang="en-US" dirty="0"/>
              <a:t> </a:t>
            </a:r>
            <a:r>
              <a:rPr lang="en-US" dirty="0" err="1"/>
              <a:t>vel</a:t>
            </a:r>
            <a:r>
              <a:rPr lang="en-US" dirty="0"/>
              <a:t> is </a:t>
            </a:r>
            <a:r>
              <a:rPr lang="en-US" dirty="0" err="1"/>
              <a:t>eumqui</a:t>
            </a:r>
            <a:r>
              <a:rPr lang="en-US" dirty="0"/>
              <a:t> </a:t>
            </a:r>
            <a:r>
              <a:rPr lang="en-US" dirty="0" err="1"/>
              <a:t>cus</a:t>
            </a:r>
            <a:r>
              <a:rPr lang="en-US" dirty="0"/>
              <a:t>. </a:t>
            </a:r>
          </a:p>
          <a:p>
            <a:pPr lvl="4"/>
            <a:r>
              <a:rPr lang="en-US" dirty="0"/>
              <a:t>Bullet Point #1</a:t>
            </a:r>
          </a:p>
          <a:p>
            <a:pPr lvl="4"/>
            <a:r>
              <a:rPr lang="en-US" dirty="0"/>
              <a:t>Bullet Point #2</a:t>
            </a:r>
          </a:p>
          <a:p>
            <a:pPr lvl="4"/>
            <a:r>
              <a:rPr lang="en-US" dirty="0"/>
              <a:t>Bullet Point #3</a:t>
            </a:r>
          </a:p>
          <a:p>
            <a:pPr marL="0" marR="0" lvl="3" indent="0" algn="l" defTabSz="914400" rtl="0" eaLnBrk="1" fontAlgn="auto" latinLnBrk="0" hangingPunct="1">
              <a:lnSpc>
                <a:spcPct val="120000"/>
              </a:lnSpc>
              <a:spcBef>
                <a:spcPts val="0"/>
              </a:spcBef>
              <a:spcAft>
                <a:spcPts val="1000"/>
              </a:spcAft>
              <a:buClrTx/>
              <a:buSzTx/>
              <a:buFont typeface="Arial" panose="020B0604020202020204" pitchFamily="34" charset="0"/>
              <a:buNone/>
              <a:tabLst/>
              <a:defRPr/>
            </a:pPr>
            <a:r>
              <a:rPr lang="en-US" dirty="0" err="1"/>
              <a:t>Ullut</a:t>
            </a:r>
            <a:r>
              <a:rPr lang="en-US" dirty="0"/>
              <a:t> </a:t>
            </a:r>
            <a:r>
              <a:rPr lang="en-US" dirty="0" err="1"/>
              <a:t>voluptatque</a:t>
            </a:r>
            <a:r>
              <a:rPr lang="en-US" dirty="0"/>
              <a:t> </a:t>
            </a:r>
            <a:r>
              <a:rPr lang="en-US" dirty="0" err="1"/>
              <a:t>nos</a:t>
            </a:r>
            <a:r>
              <a:rPr lang="en-US" dirty="0"/>
              <a:t> </a:t>
            </a:r>
            <a:r>
              <a:rPr lang="en-US" dirty="0" err="1"/>
              <a:t>endi</a:t>
            </a:r>
            <a:r>
              <a:rPr lang="en-US" dirty="0"/>
              <a:t> </a:t>
            </a:r>
            <a:r>
              <a:rPr lang="en-US" dirty="0" err="1"/>
              <a:t>officae</a:t>
            </a:r>
            <a:r>
              <a:rPr lang="en-US" dirty="0"/>
              <a:t> </a:t>
            </a:r>
            <a:r>
              <a:rPr lang="en-US" dirty="0" err="1"/>
              <a:t>volenis</a:t>
            </a:r>
            <a:r>
              <a:rPr lang="en-US" dirty="0"/>
              <a:t> </a:t>
            </a:r>
            <a:r>
              <a:rPr lang="en-US" dirty="0" err="1"/>
              <a:t>atiundus</a:t>
            </a:r>
            <a:r>
              <a:rPr lang="en-US" dirty="0"/>
              <a:t> </a:t>
            </a:r>
            <a:r>
              <a:rPr lang="en-US" dirty="0" err="1"/>
              <a:t>es</a:t>
            </a:r>
            <a:r>
              <a:rPr lang="en-US" dirty="0"/>
              <a:t> </a:t>
            </a:r>
            <a:r>
              <a:rPr lang="en-US" dirty="0" err="1"/>
              <a:t>sinctum</a:t>
            </a:r>
            <a:r>
              <a:rPr lang="en-US" dirty="0"/>
              <a:t> quam </a:t>
            </a:r>
            <a:r>
              <a:rPr lang="en-US" dirty="0" err="1"/>
              <a:t>nonsenit</a:t>
            </a:r>
            <a:r>
              <a:rPr lang="en-US" dirty="0"/>
              <a:t> </a:t>
            </a:r>
            <a:r>
              <a:rPr lang="en-US" dirty="0" err="1"/>
              <a:t>aribusam</a:t>
            </a:r>
            <a:r>
              <a:rPr lang="en-US" dirty="0"/>
              <a:t> ipsum </a:t>
            </a:r>
            <a:r>
              <a:rPr lang="en-US" dirty="0" err="1"/>
              <a:t>fugia</a:t>
            </a:r>
            <a:r>
              <a:rPr lang="en-US" dirty="0"/>
              <a:t> </a:t>
            </a:r>
            <a:r>
              <a:rPr lang="en-US" dirty="0" err="1"/>
              <a:t>ea</a:t>
            </a:r>
            <a:r>
              <a:rPr lang="en-US" dirty="0"/>
              <a:t> </a:t>
            </a:r>
            <a:r>
              <a:rPr lang="en-US" dirty="0" err="1"/>
              <a:t>iunti</a:t>
            </a:r>
            <a:r>
              <a:rPr lang="en-US" dirty="0"/>
              <a:t> </a:t>
            </a:r>
            <a:r>
              <a:rPr lang="en-US" dirty="0" err="1"/>
              <a:t>doluptatis</a:t>
            </a:r>
            <a:r>
              <a:rPr lang="en-US" dirty="0"/>
              <a:t> </a:t>
            </a:r>
            <a:r>
              <a:rPr lang="en-US" dirty="0" err="1"/>
              <a:t>aut</a:t>
            </a:r>
            <a:r>
              <a:rPr lang="en-US" dirty="0"/>
              <a:t> et </a:t>
            </a:r>
            <a:r>
              <a:rPr lang="en-US" dirty="0" err="1"/>
              <a:t>liandionest</a:t>
            </a:r>
            <a:r>
              <a:rPr lang="en-US" dirty="0"/>
              <a:t>, tem </a:t>
            </a:r>
            <a:r>
              <a:rPr lang="en-US" dirty="0" err="1"/>
              <a:t>anducit</a:t>
            </a:r>
            <a:r>
              <a:rPr lang="en-US" dirty="0"/>
              <a:t> </a:t>
            </a:r>
            <a:r>
              <a:rPr lang="en-US" dirty="0" err="1"/>
              <a:t>laboreh</a:t>
            </a:r>
            <a:r>
              <a:rPr lang="en-US" dirty="0"/>
              <a:t> </a:t>
            </a:r>
            <a:r>
              <a:rPr lang="en-US" dirty="0" err="1"/>
              <a:t>entibus</a:t>
            </a:r>
            <a:r>
              <a:rPr lang="en-US" dirty="0"/>
              <a:t>.</a:t>
            </a:r>
          </a:p>
        </p:txBody>
      </p:sp>
      <p:sp>
        <p:nvSpPr>
          <p:cNvPr id="2" name="TextBox 1">
            <a:extLst>
              <a:ext uri="{FF2B5EF4-FFF2-40B4-BE49-F238E27FC236}">
                <a16:creationId xmlns:a16="http://schemas.microsoft.com/office/drawing/2014/main" id="{C7C3DDCB-FD92-45C1-856E-6DD126254ACC}"/>
              </a:ext>
            </a:extLst>
          </p:cNvPr>
          <p:cNvSpPr txBox="1"/>
          <p:nvPr userDrawn="1"/>
        </p:nvSpPr>
        <p:spPr>
          <a:xfrm>
            <a:off x="5360364" y="6258111"/>
            <a:ext cx="2017222" cy="369332"/>
          </a:xfrm>
          <a:prstGeom prst="rect">
            <a:avLst/>
          </a:prstGeom>
          <a:noFill/>
        </p:spPr>
        <p:txBody>
          <a:bodyPr wrap="square" rtlCol="0">
            <a:spAutoFit/>
          </a:bodyPr>
          <a:lstStyle/>
          <a:p>
            <a:pPr algn="ctr"/>
            <a:r>
              <a:rPr lang="en-US" dirty="0">
                <a:solidFill>
                  <a:schemeClr val="bg1">
                    <a:lumMod val="75000"/>
                  </a:schemeClr>
                </a:solidFill>
                <a:latin typeface="Trebuchet MS" panose="020B0603020202020204" pitchFamily="34" charset="0"/>
              </a:rPr>
              <a:t>CONFIDENTIA</a:t>
            </a:r>
            <a:r>
              <a:rPr lang="en-US" dirty="0">
                <a:solidFill>
                  <a:schemeClr val="bg1">
                    <a:lumMod val="75000"/>
                  </a:schemeClr>
                </a:solidFill>
              </a:rPr>
              <a:t>L</a:t>
            </a:r>
          </a:p>
        </p:txBody>
      </p:sp>
      <p:pic>
        <p:nvPicPr>
          <p:cNvPr id="11" name="Picture 10" descr="A close up of a sign&#10;&#10;Description generated with very high confidence">
            <a:extLst>
              <a:ext uri="{FF2B5EF4-FFF2-40B4-BE49-F238E27FC236}">
                <a16:creationId xmlns:a16="http://schemas.microsoft.com/office/drawing/2014/main" id="{869CFF34-F4FD-45DC-89F8-F8B3BC0FABE7}"/>
              </a:ext>
            </a:extLst>
          </p:cNvPr>
          <p:cNvPicPr>
            <a:picLocks noChangeAspect="1"/>
          </p:cNvPicPr>
          <p:nvPr userDrawn="1"/>
        </p:nvPicPr>
        <p:blipFill>
          <a:blip r:embed="rId2"/>
          <a:stretch>
            <a:fillRect/>
          </a:stretch>
        </p:blipFill>
        <p:spPr>
          <a:xfrm>
            <a:off x="7377586" y="5920001"/>
            <a:ext cx="1622721" cy="776358"/>
          </a:xfrm>
          <a:prstGeom prst="rect">
            <a:avLst/>
          </a:prstGeom>
        </p:spPr>
      </p:pic>
    </p:spTree>
    <p:extLst>
      <p:ext uri="{BB962C8B-B14F-4D97-AF65-F5344CB8AC3E}">
        <p14:creationId xmlns:p14="http://schemas.microsoft.com/office/powerpoint/2010/main" val="188287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215B13-4552-0A42-A048-D1D6C83B7E0C}"/>
              </a:ext>
            </a:extLst>
          </p:cNvPr>
          <p:cNvSpPr>
            <a:spLocks noGrp="1"/>
          </p:cNvSpPr>
          <p:nvPr>
            <p:ph type="dt" sz="half" idx="10"/>
          </p:nvPr>
        </p:nvSpPr>
        <p:spPr/>
        <p:txBody>
          <a:bodyPr/>
          <a:lstStyle/>
          <a:p>
            <a:fld id="{A0904CB2-960F-4325-93A8-A5836F13CA68}" type="datetime1">
              <a:rPr lang="en-US" smtClean="0"/>
              <a:t>8/28/2024</a:t>
            </a:fld>
            <a:endParaRPr lang="en-US"/>
          </a:p>
        </p:txBody>
      </p:sp>
      <p:sp>
        <p:nvSpPr>
          <p:cNvPr id="4" name="Footer Placeholder 3">
            <a:extLst>
              <a:ext uri="{FF2B5EF4-FFF2-40B4-BE49-F238E27FC236}">
                <a16:creationId xmlns:a16="http://schemas.microsoft.com/office/drawing/2014/main" id="{3EE5D514-69F2-1A45-B2E5-83B40EDF14C6}"/>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4C5EFEE7-7E28-7847-92FA-1EC0DD478549}"/>
              </a:ext>
            </a:extLst>
          </p:cNvPr>
          <p:cNvSpPr>
            <a:spLocks noGrp="1"/>
          </p:cNvSpPr>
          <p:nvPr>
            <p:ph type="sldNum" sz="quarter" idx="12"/>
          </p:nvPr>
        </p:nvSpPr>
        <p:spPr/>
        <p:txBody>
          <a:bodyPr/>
          <a:lstStyle/>
          <a:p>
            <a:fld id="{66DEDBFB-D0F2-B84B-BD21-49B31E7013C0}" type="slidenum">
              <a:rPr lang="en-US" smtClean="0"/>
              <a:t>‹#›</a:t>
            </a:fld>
            <a:endParaRPr lang="en-US"/>
          </a:p>
        </p:txBody>
      </p:sp>
      <p:sp>
        <p:nvSpPr>
          <p:cNvPr id="12" name="Text Placeholder 11">
            <a:extLst>
              <a:ext uri="{FF2B5EF4-FFF2-40B4-BE49-F238E27FC236}">
                <a16:creationId xmlns:a16="http://schemas.microsoft.com/office/drawing/2014/main" id="{B717A2EA-7E81-A247-B208-1EB6E89F1481}"/>
              </a:ext>
            </a:extLst>
          </p:cNvPr>
          <p:cNvSpPr>
            <a:spLocks noGrp="1"/>
          </p:cNvSpPr>
          <p:nvPr>
            <p:ph type="body" sz="quarter" idx="13" hasCustomPrompt="1"/>
          </p:nvPr>
        </p:nvSpPr>
        <p:spPr>
          <a:xfrm>
            <a:off x="628650" y="591864"/>
            <a:ext cx="5050255" cy="539496"/>
          </a:xfrm>
        </p:spPr>
        <p:txBody>
          <a:bodyPr lIns="0" tIns="0" rIns="0" bIns="0">
            <a:normAutofit/>
          </a:bodyPr>
          <a:lstStyle>
            <a:lvl1pPr marL="0" indent="0">
              <a:buNone/>
              <a:defRPr sz="3000" b="1" i="0">
                <a:solidFill>
                  <a:schemeClr val="tx1"/>
                </a:solidFill>
                <a:latin typeface="Arial" panose="020B0604020202020204" pitchFamily="34" charset="0"/>
                <a:cs typeface="Arial" panose="020B0604020202020204" pitchFamily="34" charset="0"/>
              </a:defRPr>
            </a:lvl1pPr>
          </a:lstStyle>
          <a:p>
            <a:pPr lvl="0"/>
            <a:r>
              <a:rPr lang="en-US" dirty="0"/>
              <a:t>Slide Title</a:t>
            </a:r>
          </a:p>
        </p:txBody>
      </p:sp>
      <p:sp>
        <p:nvSpPr>
          <p:cNvPr id="14" name="Text Placeholder 13">
            <a:extLst>
              <a:ext uri="{FF2B5EF4-FFF2-40B4-BE49-F238E27FC236}">
                <a16:creationId xmlns:a16="http://schemas.microsoft.com/office/drawing/2014/main" id="{793CD2CA-753E-0C43-8617-D5B311256D8A}"/>
              </a:ext>
            </a:extLst>
          </p:cNvPr>
          <p:cNvSpPr>
            <a:spLocks noGrp="1"/>
          </p:cNvSpPr>
          <p:nvPr>
            <p:ph type="body" sz="quarter" idx="14" hasCustomPrompt="1"/>
          </p:nvPr>
        </p:nvSpPr>
        <p:spPr>
          <a:xfrm>
            <a:off x="1300163" y="1800224"/>
            <a:ext cx="6900561" cy="4225191"/>
          </a:xfrm>
        </p:spPr>
        <p:txBody>
          <a:bodyPr lIns="0" tIns="0" rIns="0" bIns="0" anchor="t" anchorCtr="0"/>
          <a:lstStyle>
            <a:lvl2pPr>
              <a:defRPr/>
            </a:lvl2pPr>
            <a:lvl3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lvl3pPr>
            <a:lvl5pPr marL="0" marR="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lvl5pPr>
          </a:lstStyle>
          <a:p>
            <a:pPr lvl="0"/>
            <a:r>
              <a:rPr lang="en-US" dirty="0"/>
              <a:t>Topic Header</a:t>
            </a:r>
          </a:p>
          <a:p>
            <a:pPr lvl="3"/>
            <a:r>
              <a:rPr lang="en-US" dirty="0" err="1"/>
              <a:t>Ovitis</a:t>
            </a:r>
            <a:r>
              <a:rPr lang="en-US" dirty="0"/>
              <a:t> </a:t>
            </a:r>
            <a:r>
              <a:rPr lang="en-US" dirty="0" err="1"/>
              <a:t>reri</a:t>
            </a:r>
            <a:r>
              <a:rPr lang="en-US" dirty="0"/>
              <a:t> tem. It </a:t>
            </a:r>
            <a:r>
              <a:rPr lang="en-US" dirty="0" err="1"/>
              <a:t>mo</a:t>
            </a:r>
            <a:r>
              <a:rPr lang="en-US" dirty="0"/>
              <a:t> et que pore, </a:t>
            </a:r>
            <a:r>
              <a:rPr lang="en-US" dirty="0" err="1"/>
              <a:t>occati</a:t>
            </a:r>
            <a:r>
              <a:rPr lang="en-US" dirty="0"/>
              <a:t> </a:t>
            </a:r>
            <a:r>
              <a:rPr lang="en-US" dirty="0" err="1"/>
              <a:t>quas</a:t>
            </a:r>
            <a:r>
              <a:rPr lang="en-US" dirty="0"/>
              <a:t> </a:t>
            </a:r>
            <a:r>
              <a:rPr lang="en-US" dirty="0" err="1"/>
              <a:t>verferspis</a:t>
            </a:r>
            <a:r>
              <a:rPr lang="en-US" dirty="0"/>
              <a:t> </a:t>
            </a:r>
            <a:r>
              <a:rPr lang="en-US" dirty="0" err="1"/>
              <a:t>etum</a:t>
            </a:r>
            <a:r>
              <a:rPr lang="en-US" dirty="0"/>
              <a:t>, </a:t>
            </a:r>
            <a:r>
              <a:rPr lang="en-US" dirty="0" err="1"/>
              <a:t>seni</a:t>
            </a:r>
            <a:r>
              <a:rPr lang="en-US" dirty="0"/>
              <a:t> </a:t>
            </a:r>
            <a:r>
              <a:rPr lang="en-US" dirty="0" err="1"/>
              <a:t>vollabo</a:t>
            </a:r>
            <a:r>
              <a:rPr lang="en-US" dirty="0"/>
              <a:t>. Nam </a:t>
            </a:r>
            <a:r>
              <a:rPr lang="en-US" dirty="0" err="1"/>
              <a:t>harchil</a:t>
            </a:r>
            <a:r>
              <a:rPr lang="en-US" dirty="0"/>
              <a:t> </a:t>
            </a:r>
            <a:r>
              <a:rPr lang="en-US" dirty="0" err="1"/>
              <a:t>isi</a:t>
            </a:r>
            <a:r>
              <a:rPr lang="en-US" dirty="0"/>
              <a:t> </a:t>
            </a:r>
            <a:r>
              <a:rPr lang="en-US" dirty="0" err="1"/>
              <a:t>odioris</a:t>
            </a:r>
            <a:r>
              <a:rPr lang="en-US" dirty="0"/>
              <a:t> </a:t>
            </a:r>
            <a:r>
              <a:rPr lang="en-US" dirty="0" err="1"/>
              <a:t>acerciistio</a:t>
            </a:r>
            <a:r>
              <a:rPr lang="en-US" dirty="0"/>
              <a:t> </a:t>
            </a:r>
            <a:r>
              <a:rPr lang="en-US" dirty="0" err="1"/>
              <a:t>consed</a:t>
            </a:r>
            <a:r>
              <a:rPr lang="en-US" dirty="0"/>
              <a:t> quid </a:t>
            </a:r>
            <a:r>
              <a:rPr lang="en-US" dirty="0" err="1"/>
              <a:t>eniene</a:t>
            </a:r>
            <a:r>
              <a:rPr lang="en-US" dirty="0"/>
              <a:t> </a:t>
            </a:r>
            <a:r>
              <a:rPr lang="en-US" dirty="0" err="1"/>
              <a:t>latiur</a:t>
            </a:r>
            <a:r>
              <a:rPr lang="en-US" dirty="0"/>
              <a:t> sit, </a:t>
            </a:r>
            <a:r>
              <a:rPr lang="en-US" dirty="0" err="1"/>
              <a:t>erfersp</a:t>
            </a:r>
            <a:r>
              <a:rPr lang="en-US" dirty="0"/>
              <a:t> </a:t>
            </a:r>
            <a:r>
              <a:rPr lang="en-US" dirty="0" err="1"/>
              <a:t>istium</a:t>
            </a:r>
            <a:r>
              <a:rPr lang="en-US" dirty="0"/>
              <a:t> </a:t>
            </a:r>
            <a:r>
              <a:rPr lang="en-US" dirty="0" err="1"/>
              <a:t>quiIpis</a:t>
            </a:r>
            <a:r>
              <a:rPr lang="en-US" dirty="0"/>
              <a:t> </a:t>
            </a:r>
            <a:r>
              <a:rPr lang="en-US" dirty="0" err="1"/>
              <a:t>parchic</a:t>
            </a:r>
            <a:r>
              <a:rPr lang="en-US" dirty="0"/>
              <a:t> </a:t>
            </a:r>
            <a:r>
              <a:rPr lang="en-US" dirty="0" err="1"/>
              <a:t>temquis</a:t>
            </a:r>
            <a:r>
              <a:rPr lang="en-US" dirty="0"/>
              <a:t> </a:t>
            </a:r>
            <a:r>
              <a:rPr lang="en-US" dirty="0" err="1"/>
              <a:t>es</a:t>
            </a:r>
            <a:r>
              <a:rPr lang="en-US" dirty="0"/>
              <a:t> core, </a:t>
            </a:r>
            <a:r>
              <a:rPr lang="en-US" dirty="0" err="1"/>
              <a:t>ut</a:t>
            </a:r>
            <a:r>
              <a:rPr lang="en-US" dirty="0"/>
              <a:t> </a:t>
            </a:r>
            <a:r>
              <a:rPr lang="en-US" dirty="0" err="1"/>
              <a:t>vel</a:t>
            </a:r>
            <a:r>
              <a:rPr lang="en-US" dirty="0"/>
              <a:t> is </a:t>
            </a:r>
            <a:r>
              <a:rPr lang="en-US" dirty="0" err="1"/>
              <a:t>eumqui</a:t>
            </a:r>
            <a:r>
              <a:rPr lang="en-US" dirty="0"/>
              <a:t> </a:t>
            </a:r>
            <a:r>
              <a:rPr lang="en-US" dirty="0" err="1"/>
              <a:t>cus</a:t>
            </a:r>
            <a:r>
              <a:rPr lang="en-US" dirty="0"/>
              <a:t>. </a:t>
            </a:r>
          </a:p>
          <a:p>
            <a:pPr lvl="2"/>
            <a:r>
              <a:rPr lang="en-US" dirty="0"/>
              <a:t>Subhead</a:t>
            </a:r>
          </a:p>
          <a:p>
            <a:pPr lvl="3"/>
            <a:r>
              <a:rPr lang="en-US" dirty="0" err="1"/>
              <a:t>Ullut</a:t>
            </a:r>
            <a:r>
              <a:rPr lang="en-US" dirty="0"/>
              <a:t> </a:t>
            </a:r>
            <a:r>
              <a:rPr lang="en-US" dirty="0" err="1"/>
              <a:t>voluptatque</a:t>
            </a:r>
            <a:r>
              <a:rPr lang="en-US" dirty="0"/>
              <a:t> </a:t>
            </a:r>
            <a:r>
              <a:rPr lang="en-US" dirty="0" err="1"/>
              <a:t>nos</a:t>
            </a:r>
            <a:r>
              <a:rPr lang="en-US" dirty="0"/>
              <a:t> </a:t>
            </a:r>
            <a:r>
              <a:rPr lang="en-US" dirty="0" err="1"/>
              <a:t>endi</a:t>
            </a:r>
            <a:r>
              <a:rPr lang="en-US" dirty="0"/>
              <a:t> </a:t>
            </a:r>
            <a:r>
              <a:rPr lang="en-US" dirty="0" err="1"/>
              <a:t>officae</a:t>
            </a:r>
            <a:r>
              <a:rPr lang="en-US" dirty="0"/>
              <a:t> </a:t>
            </a:r>
            <a:r>
              <a:rPr lang="en-US" dirty="0" err="1"/>
              <a:t>volenis</a:t>
            </a:r>
            <a:r>
              <a:rPr lang="en-US" dirty="0"/>
              <a:t> </a:t>
            </a:r>
            <a:r>
              <a:rPr lang="en-US" dirty="0" err="1"/>
              <a:t>atiundus</a:t>
            </a:r>
            <a:r>
              <a:rPr lang="en-US" dirty="0"/>
              <a:t> </a:t>
            </a:r>
            <a:r>
              <a:rPr lang="en-US" dirty="0" err="1"/>
              <a:t>es</a:t>
            </a:r>
            <a:r>
              <a:rPr lang="en-US" dirty="0"/>
              <a:t> </a:t>
            </a:r>
            <a:r>
              <a:rPr lang="en-US" dirty="0" err="1"/>
              <a:t>sinctum</a:t>
            </a:r>
            <a:r>
              <a:rPr lang="en-US" dirty="0"/>
              <a:t> quam </a:t>
            </a:r>
            <a:r>
              <a:rPr lang="en-US" dirty="0" err="1"/>
              <a:t>nonsenit</a:t>
            </a:r>
            <a:r>
              <a:rPr lang="en-US" dirty="0"/>
              <a:t> </a:t>
            </a:r>
            <a:r>
              <a:rPr lang="en-US" dirty="0" err="1"/>
              <a:t>aribusam</a:t>
            </a:r>
            <a:r>
              <a:rPr lang="en-US" dirty="0"/>
              <a:t> ipsum </a:t>
            </a:r>
            <a:r>
              <a:rPr lang="en-US" dirty="0" err="1"/>
              <a:t>fugia</a:t>
            </a:r>
            <a:r>
              <a:rPr lang="en-US" dirty="0"/>
              <a:t> </a:t>
            </a:r>
            <a:r>
              <a:rPr lang="en-US" dirty="0" err="1"/>
              <a:t>ea</a:t>
            </a:r>
            <a:r>
              <a:rPr lang="en-US" dirty="0"/>
              <a:t> </a:t>
            </a:r>
            <a:r>
              <a:rPr lang="en-US" dirty="0" err="1"/>
              <a:t>iunti</a:t>
            </a:r>
            <a:r>
              <a:rPr lang="en-US" dirty="0"/>
              <a:t> </a:t>
            </a:r>
            <a:r>
              <a:rPr lang="en-US" dirty="0" err="1"/>
              <a:t>doluptatis</a:t>
            </a:r>
            <a:r>
              <a:rPr lang="en-US" dirty="0"/>
              <a:t> </a:t>
            </a:r>
            <a:r>
              <a:rPr lang="en-US" dirty="0" err="1"/>
              <a:t>aut</a:t>
            </a:r>
            <a:r>
              <a:rPr lang="en-US" dirty="0"/>
              <a:t> et </a:t>
            </a:r>
            <a:r>
              <a:rPr lang="en-US" dirty="0" err="1"/>
              <a:t>liandionest</a:t>
            </a:r>
            <a:r>
              <a:rPr lang="en-US" dirty="0"/>
              <a:t>, tem </a:t>
            </a:r>
            <a:r>
              <a:rPr lang="en-US" dirty="0" err="1"/>
              <a:t>anducit</a:t>
            </a:r>
            <a:r>
              <a:rPr lang="en-US" dirty="0"/>
              <a:t> </a:t>
            </a:r>
            <a:r>
              <a:rPr lang="en-US" dirty="0" err="1"/>
              <a:t>laboreh</a:t>
            </a:r>
            <a:r>
              <a:rPr lang="en-US" dirty="0"/>
              <a:t> </a:t>
            </a:r>
            <a:r>
              <a:rPr lang="en-US" dirty="0" err="1"/>
              <a:t>entibus</a:t>
            </a:r>
            <a:r>
              <a:rPr lang="en-US" dirty="0"/>
              <a:t>.</a:t>
            </a:r>
          </a:p>
          <a:p>
            <a:pPr lvl="2"/>
            <a:r>
              <a:rPr lang="en-US" dirty="0"/>
              <a:t>Subhead</a:t>
            </a:r>
          </a:p>
          <a:p>
            <a:pPr marL="0" marR="0" lvl="3"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err="1"/>
              <a:t>Ullut</a:t>
            </a:r>
            <a:r>
              <a:rPr lang="en-US" dirty="0"/>
              <a:t> </a:t>
            </a:r>
            <a:r>
              <a:rPr lang="en-US" dirty="0" err="1"/>
              <a:t>voluptatque</a:t>
            </a:r>
            <a:r>
              <a:rPr lang="en-US" dirty="0"/>
              <a:t> </a:t>
            </a:r>
            <a:r>
              <a:rPr lang="en-US" dirty="0" err="1"/>
              <a:t>nos</a:t>
            </a:r>
            <a:r>
              <a:rPr lang="en-US" dirty="0"/>
              <a:t> </a:t>
            </a:r>
            <a:r>
              <a:rPr lang="en-US" dirty="0" err="1"/>
              <a:t>endi</a:t>
            </a:r>
            <a:r>
              <a:rPr lang="en-US" dirty="0"/>
              <a:t> </a:t>
            </a:r>
            <a:r>
              <a:rPr lang="en-US" dirty="0" err="1"/>
              <a:t>officae</a:t>
            </a:r>
            <a:r>
              <a:rPr lang="en-US" dirty="0"/>
              <a:t> </a:t>
            </a:r>
            <a:r>
              <a:rPr lang="en-US" dirty="0" err="1"/>
              <a:t>volenis</a:t>
            </a:r>
            <a:r>
              <a:rPr lang="en-US" dirty="0"/>
              <a:t> </a:t>
            </a:r>
            <a:r>
              <a:rPr lang="en-US" dirty="0" err="1"/>
              <a:t>atiundus</a:t>
            </a:r>
            <a:r>
              <a:rPr lang="en-US" dirty="0"/>
              <a:t> </a:t>
            </a:r>
            <a:r>
              <a:rPr lang="en-US" dirty="0" err="1"/>
              <a:t>es</a:t>
            </a:r>
            <a:r>
              <a:rPr lang="en-US" dirty="0"/>
              <a:t> </a:t>
            </a:r>
            <a:r>
              <a:rPr lang="en-US" dirty="0" err="1"/>
              <a:t>sinctum</a:t>
            </a:r>
            <a:r>
              <a:rPr lang="en-US" dirty="0"/>
              <a:t> quam </a:t>
            </a:r>
            <a:r>
              <a:rPr lang="en-US" dirty="0" err="1"/>
              <a:t>nonsenit</a:t>
            </a:r>
            <a:r>
              <a:rPr lang="en-US" dirty="0"/>
              <a:t> </a:t>
            </a:r>
            <a:r>
              <a:rPr lang="en-US" dirty="0" err="1"/>
              <a:t>aribusam</a:t>
            </a:r>
            <a:r>
              <a:rPr lang="en-US" dirty="0"/>
              <a:t> ipsum </a:t>
            </a:r>
            <a:r>
              <a:rPr lang="en-US" dirty="0" err="1"/>
              <a:t>fugia</a:t>
            </a:r>
            <a:r>
              <a:rPr lang="en-US" dirty="0"/>
              <a:t> </a:t>
            </a:r>
            <a:r>
              <a:rPr lang="en-US" dirty="0" err="1"/>
              <a:t>ea</a:t>
            </a:r>
            <a:r>
              <a:rPr lang="en-US" dirty="0"/>
              <a:t> </a:t>
            </a:r>
            <a:r>
              <a:rPr lang="en-US" dirty="0" err="1"/>
              <a:t>iunti</a:t>
            </a:r>
            <a:r>
              <a:rPr lang="en-US" dirty="0"/>
              <a:t> </a:t>
            </a:r>
            <a:r>
              <a:rPr lang="en-US" dirty="0" err="1"/>
              <a:t>doluptatis</a:t>
            </a:r>
            <a:r>
              <a:rPr lang="en-US" dirty="0"/>
              <a:t> </a:t>
            </a:r>
            <a:r>
              <a:rPr lang="en-US" dirty="0" err="1"/>
              <a:t>aut</a:t>
            </a:r>
            <a:r>
              <a:rPr lang="en-US" dirty="0"/>
              <a:t> et </a:t>
            </a:r>
            <a:r>
              <a:rPr lang="en-US" dirty="0" err="1"/>
              <a:t>liandionest</a:t>
            </a:r>
            <a:r>
              <a:rPr lang="en-US" dirty="0"/>
              <a:t>, tem </a:t>
            </a:r>
            <a:r>
              <a:rPr lang="en-US" dirty="0" err="1"/>
              <a:t>anducit</a:t>
            </a:r>
            <a:r>
              <a:rPr lang="en-US" dirty="0"/>
              <a:t> </a:t>
            </a:r>
            <a:r>
              <a:rPr lang="en-US" dirty="0" err="1"/>
              <a:t>laboreh</a:t>
            </a:r>
            <a:r>
              <a:rPr lang="en-US" dirty="0"/>
              <a:t> </a:t>
            </a:r>
            <a:r>
              <a:rPr lang="en-US" dirty="0" err="1"/>
              <a:t>entibus</a:t>
            </a:r>
            <a:r>
              <a:rPr lang="en-US" dirty="0"/>
              <a:t>.</a:t>
            </a:r>
          </a:p>
          <a:p>
            <a:pPr lvl="2"/>
            <a:endParaRPr lang="en-US" dirty="0"/>
          </a:p>
          <a:p>
            <a:pPr lvl="2"/>
            <a:endParaRPr lang="en-US" dirty="0"/>
          </a:p>
        </p:txBody>
      </p:sp>
    </p:spTree>
    <p:extLst>
      <p:ext uri="{BB962C8B-B14F-4D97-AF65-F5344CB8AC3E}">
        <p14:creationId xmlns:p14="http://schemas.microsoft.com/office/powerpoint/2010/main" val="290723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A3113F-773F-4A9E-A037-E837235FA6BA}" type="datetime1">
              <a:rPr lang="en-US" smtClean="0"/>
              <a:t>8/28/2024</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1897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8BF2DD-AB02-4C78-9445-3041975BD742}" type="datetime1">
              <a:rPr lang="en-US" smtClean="0"/>
              <a:t>8/28/2024</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239280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3BAF7-27F1-4671-A56B-D4DC72056DC0}" type="datetime1">
              <a:rPr lang="en-US" smtClean="0"/>
              <a:t>8/28/2024</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117827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2B2EAB-6063-4767-9356-5E62693D9509}" type="datetime1">
              <a:rPr lang="en-US" smtClean="0"/>
              <a:t>8/28/2024</a:t>
            </a:fld>
            <a:endParaRPr lang="en-US"/>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2761045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B57532-24DE-4427-AA16-7EEDA2170730}" type="datetime1">
              <a:rPr lang="en-US" smtClean="0"/>
              <a:t>8/28/2024</a:t>
            </a:fld>
            <a:endParaRPr lang="en-US"/>
          </a:p>
        </p:txBody>
      </p:sp>
      <p:sp>
        <p:nvSpPr>
          <p:cNvPr id="8" name="Footer Placeholder 7"/>
          <p:cNvSpPr>
            <a:spLocks noGrp="1"/>
          </p:cNvSpPr>
          <p:nvPr>
            <p:ph type="ftr" sz="quarter" idx="11"/>
          </p:nvPr>
        </p:nvSpPr>
        <p:spPr/>
        <p:txBody>
          <a:bodyPr/>
          <a:lstStyle/>
          <a:p>
            <a:r>
              <a:rPr lang="en-US"/>
              <a:t>CONFIDENTIAL</a:t>
            </a:r>
          </a:p>
        </p:txBody>
      </p:sp>
      <p:sp>
        <p:nvSpPr>
          <p:cNvPr id="9" name="Slide Number Placeholder 8"/>
          <p:cNvSpPr>
            <a:spLocks noGrp="1"/>
          </p:cNvSpPr>
          <p:nvPr>
            <p:ph type="sldNum" sz="quarter" idx="12"/>
          </p:nvPr>
        </p:nvSpPr>
        <p:spPr/>
        <p:txBody>
          <a:bodyPr/>
          <a:lstStyle/>
          <a:p>
            <a:fld id="{66DEDBFB-D0F2-B84B-BD21-49B31E7013C0}" type="slidenum">
              <a:rPr lang="en-US" smtClean="0"/>
              <a:t>‹#›</a:t>
            </a:fld>
            <a:endParaRPr lang="en-US"/>
          </a:p>
        </p:txBody>
      </p:sp>
    </p:spTree>
    <p:extLst>
      <p:ext uri="{BB962C8B-B14F-4D97-AF65-F5344CB8AC3E}">
        <p14:creationId xmlns:p14="http://schemas.microsoft.com/office/powerpoint/2010/main" val="2542224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D52D5-A429-4B41-AD7A-732EBFE3DA42}" type="datetime1">
              <a:rPr lang="en-US" smtClean="0"/>
              <a:t>8/28/2024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EDBFB-D0F2-B84B-BD21-49B31E7013C0}" type="slidenum">
              <a:rPr lang="en-US" smtClean="0"/>
              <a:t>‹#›</a:t>
            </a:fld>
            <a:endParaRPr lang="en-US"/>
          </a:p>
        </p:txBody>
      </p:sp>
    </p:spTree>
    <p:extLst>
      <p:ext uri="{BB962C8B-B14F-4D97-AF65-F5344CB8AC3E}">
        <p14:creationId xmlns:p14="http://schemas.microsoft.com/office/powerpoint/2010/main" val="351145892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14000"/>
        </a:lnSpc>
        <a:spcBef>
          <a:spcPts val="0"/>
        </a:spcBef>
        <a:buFont typeface="Arial" panose="020B0604020202020204" pitchFamily="34" charset="0"/>
        <a:buNone/>
        <a:defRPr sz="2200" b="1" i="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14000"/>
        </a:lnSpc>
        <a:spcBef>
          <a:spcPts val="0"/>
        </a:spcBef>
        <a:buFont typeface="Arial" panose="020B0604020202020204" pitchFamily="34" charset="0"/>
        <a:buNone/>
        <a:defRPr sz="2200" b="0" i="0" kern="1200">
          <a:solidFill>
            <a:schemeClr val="tx2"/>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800"/>
        </a:spcBef>
        <a:buFont typeface="Arial" panose="020B0604020202020204" pitchFamily="34" charset="0"/>
        <a:buNone/>
        <a:defRPr sz="1800" b="1" i="0" kern="1200">
          <a:solidFill>
            <a:schemeClr val="accent3"/>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20000"/>
        </a:lnSpc>
        <a:spcBef>
          <a:spcPts val="0"/>
        </a:spcBef>
        <a:spcAft>
          <a:spcPts val="1000"/>
        </a:spcAft>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4pPr>
      <a:lvl5pPr marL="0" indent="-182880" algn="l" defTabSz="914400" rtl="0" eaLnBrk="1" latinLnBrk="0" hangingPunct="1">
        <a:lnSpc>
          <a:spcPct val="100000"/>
        </a:lnSpc>
        <a:spcBef>
          <a:spcPts val="200"/>
        </a:spcBef>
        <a:spcAft>
          <a:spcPts val="1000"/>
        </a:spcAft>
        <a:buFont typeface="Arial" panose="020B0604020202020204" pitchFamily="34" charset="0"/>
        <a:buChar char="•"/>
        <a:defRPr sz="2000" b="0" i="0" kern="1200">
          <a:solidFill>
            <a:schemeClr val="accent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79C089-9A4D-8141-B13A-ACA9F550ABC6}"/>
              </a:ext>
            </a:extLst>
          </p:cNvPr>
          <p:cNvSpPr>
            <a:spLocks noGrp="1"/>
          </p:cNvSpPr>
          <p:nvPr>
            <p:ph type="body" sz="quarter" idx="13"/>
          </p:nvPr>
        </p:nvSpPr>
        <p:spPr>
          <a:xfrm>
            <a:off x="2937711" y="2792302"/>
            <a:ext cx="5644897" cy="1273395"/>
          </a:xfrm>
        </p:spPr>
        <p:txBody>
          <a:bodyPr>
            <a:normAutofit fontScale="92500" lnSpcReduction="20000"/>
          </a:bodyPr>
          <a:lstStyle/>
          <a:p>
            <a:pPr algn="ctr"/>
            <a:r>
              <a:rPr lang="en-US" sz="4400" dirty="0">
                <a:latin typeface="Trebuchet MS" panose="020B0603020202020204" pitchFamily="34" charset="0"/>
              </a:rPr>
              <a:t>Lab Coat Quality Standard</a:t>
            </a:r>
          </a:p>
          <a:p>
            <a:pPr algn="ctr"/>
            <a:endParaRPr lang="en-US" sz="4400" dirty="0">
              <a:latin typeface="Trebuchet MS" panose="020B0603020202020204" pitchFamily="34" charset="0"/>
            </a:endParaRPr>
          </a:p>
        </p:txBody>
      </p:sp>
      <p:sp>
        <p:nvSpPr>
          <p:cNvPr id="3" name="Date Placeholder 2">
            <a:extLst>
              <a:ext uri="{FF2B5EF4-FFF2-40B4-BE49-F238E27FC236}">
                <a16:creationId xmlns:a16="http://schemas.microsoft.com/office/drawing/2014/main" id="{77AFBB15-713C-4574-AF94-544005FE195C}"/>
              </a:ext>
            </a:extLst>
          </p:cNvPr>
          <p:cNvSpPr>
            <a:spLocks noGrp="1"/>
          </p:cNvSpPr>
          <p:nvPr>
            <p:ph type="dt" sz="half" idx="10"/>
          </p:nvPr>
        </p:nvSpPr>
        <p:spPr/>
        <p:txBody>
          <a:bodyPr/>
          <a:lstStyle/>
          <a:p>
            <a:fld id="{DF62B7F0-AF64-41D2-AF72-62BBA8EB66A3}" type="datetime1">
              <a:rPr lang="en-US" smtClean="0"/>
              <a:t>8/28/2024</a:t>
            </a:fld>
            <a:endParaRPr lang="en-US" dirty="0"/>
          </a:p>
        </p:txBody>
      </p:sp>
      <p:sp>
        <p:nvSpPr>
          <p:cNvPr id="4" name="Slide Number Placeholder 3">
            <a:extLst>
              <a:ext uri="{FF2B5EF4-FFF2-40B4-BE49-F238E27FC236}">
                <a16:creationId xmlns:a16="http://schemas.microsoft.com/office/drawing/2014/main" id="{B8BD14EC-7DAC-4ACF-8DEC-19085BAB964F}"/>
              </a:ext>
            </a:extLst>
          </p:cNvPr>
          <p:cNvSpPr>
            <a:spLocks noGrp="1"/>
          </p:cNvSpPr>
          <p:nvPr>
            <p:ph type="sldNum" sz="quarter" idx="4"/>
          </p:nvPr>
        </p:nvSpPr>
        <p:spPr/>
        <p:txBody>
          <a:bodyPr/>
          <a:lstStyle/>
          <a:p>
            <a:fld id="{66DEDBFB-D0F2-B84B-BD21-49B31E7013C0}" type="slidenum">
              <a:rPr lang="en-US" smtClean="0"/>
              <a:t>1</a:t>
            </a:fld>
            <a:endParaRPr lang="en-US"/>
          </a:p>
        </p:txBody>
      </p:sp>
    </p:spTree>
    <p:extLst>
      <p:ext uri="{BB962C8B-B14F-4D97-AF65-F5344CB8AC3E}">
        <p14:creationId xmlns:p14="http://schemas.microsoft.com/office/powerpoint/2010/main" val="614965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19598" y="215745"/>
            <a:ext cx="8414828" cy="539496"/>
          </a:xfrm>
        </p:spPr>
        <p:txBody>
          <a:bodyPr>
            <a:normAutofit/>
          </a:bodyPr>
          <a:lstStyle/>
          <a:p>
            <a:pPr algn="ctr"/>
            <a:r>
              <a:rPr lang="en-US" dirty="0">
                <a:latin typeface="Trebuchet MS" panose="020B0603020202020204" pitchFamily="34" charset="0"/>
              </a:rPr>
              <a:t>Definitions</a:t>
            </a:r>
          </a:p>
        </p:txBody>
      </p:sp>
      <p:sp>
        <p:nvSpPr>
          <p:cNvPr id="3" name="Text Placeholder 2">
            <a:extLst>
              <a:ext uri="{FF2B5EF4-FFF2-40B4-BE49-F238E27FC236}">
                <a16:creationId xmlns:a16="http://schemas.microsoft.com/office/drawing/2014/main" id="{1F5193F8-7520-0544-A119-BB87FA31F79E}"/>
              </a:ext>
            </a:extLst>
          </p:cNvPr>
          <p:cNvSpPr>
            <a:spLocks noGrp="1"/>
          </p:cNvSpPr>
          <p:nvPr>
            <p:ph type="body" sz="quarter" idx="4294967295"/>
          </p:nvPr>
        </p:nvSpPr>
        <p:spPr>
          <a:xfrm>
            <a:off x="289836" y="884748"/>
            <a:ext cx="8564328" cy="5251540"/>
          </a:xfrm>
        </p:spPr>
        <p:txBody>
          <a:bodyPr>
            <a:normAutofit/>
          </a:bodyPr>
          <a:lstStyle/>
          <a:p>
            <a:pPr lvl="4" indent="0">
              <a:buNone/>
            </a:pPr>
            <a:r>
              <a:rPr lang="en-US" b="1" u="sng" dirty="0"/>
              <a:t>Stain &amp; Damage Defect:</a:t>
            </a:r>
          </a:p>
          <a:p>
            <a:pPr lvl="4" indent="0">
              <a:buNone/>
            </a:pPr>
            <a:r>
              <a:rPr lang="en-US" dirty="0"/>
              <a:t>A stain and damage defect is a quality issue related to stains, holes, tears, or other unremedied issues. A defect might be acceptable to some customers, and not acceptable to others.  All defects will be identified using a </a:t>
            </a:r>
            <a:r>
              <a:rPr lang="en-US" dirty="0">
                <a:solidFill>
                  <a:srgbClr val="FF0000"/>
                </a:solidFill>
              </a:rPr>
              <a:t>red tie or tag</a:t>
            </a:r>
            <a:r>
              <a:rPr lang="en-US" dirty="0"/>
              <a:t>. </a:t>
            </a:r>
          </a:p>
          <a:p>
            <a:pPr lvl="4" indent="0">
              <a:buNone/>
            </a:pPr>
            <a:endParaRPr lang="en-US" sz="1400" b="1" u="sng" dirty="0"/>
          </a:p>
          <a:p>
            <a:pPr lvl="4" indent="0">
              <a:buNone/>
            </a:pPr>
            <a:r>
              <a:rPr lang="en-US" b="1" u="sng" dirty="0"/>
              <a:t>Finish Defect:</a:t>
            </a:r>
          </a:p>
          <a:p>
            <a:pPr lvl="4" indent="0">
              <a:buNone/>
            </a:pPr>
            <a:r>
              <a:rPr lang="en-US" dirty="0"/>
              <a:t>A finish defect is a quality issue related to wrinkling, unacceptable press creases, missing buttons or snaps. These defects should not leave the plant in this condition.  </a:t>
            </a:r>
          </a:p>
          <a:p>
            <a:pPr lvl="4" indent="0">
              <a:buNone/>
            </a:pPr>
            <a:endParaRPr lang="en-US" sz="1400" b="1" u="sng" dirty="0"/>
          </a:p>
          <a:p>
            <a:pPr lvl="4" indent="0">
              <a:buNone/>
            </a:pPr>
            <a:r>
              <a:rPr lang="en-US" b="1" u="sng" dirty="0"/>
              <a:t>Escape:</a:t>
            </a:r>
          </a:p>
          <a:p>
            <a:pPr lvl="4" indent="0">
              <a:buNone/>
            </a:pPr>
            <a:r>
              <a:rPr lang="en-US" dirty="0"/>
              <a:t>A finish defect that was delivered in an unacceptable status, or a stain and damage defect not identified by the plant using the red twist tie. </a:t>
            </a:r>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09492"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2</a:t>
            </a:fld>
            <a:endParaRPr lang="en-US"/>
          </a:p>
        </p:txBody>
      </p:sp>
    </p:spTree>
    <p:extLst>
      <p:ext uri="{BB962C8B-B14F-4D97-AF65-F5344CB8AC3E}">
        <p14:creationId xmlns:p14="http://schemas.microsoft.com/office/powerpoint/2010/main" val="310204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19597" y="215745"/>
            <a:ext cx="8626695" cy="539496"/>
          </a:xfrm>
        </p:spPr>
        <p:txBody>
          <a:bodyPr>
            <a:normAutofit/>
          </a:bodyPr>
          <a:lstStyle/>
          <a:p>
            <a:pPr algn="ctr"/>
            <a:r>
              <a:rPr lang="en-US" dirty="0">
                <a:latin typeface="Trebuchet MS" panose="020B0603020202020204" pitchFamily="34" charset="0"/>
              </a:rPr>
              <a:t>Lab Coat Quality Responsibility</a:t>
            </a:r>
          </a:p>
        </p:txBody>
      </p:sp>
      <p:sp>
        <p:nvSpPr>
          <p:cNvPr id="3" name="Text Placeholder 2">
            <a:extLst>
              <a:ext uri="{FF2B5EF4-FFF2-40B4-BE49-F238E27FC236}">
                <a16:creationId xmlns:a16="http://schemas.microsoft.com/office/drawing/2014/main" id="{1F5193F8-7520-0544-A119-BB87FA31F79E}"/>
              </a:ext>
            </a:extLst>
          </p:cNvPr>
          <p:cNvSpPr>
            <a:spLocks noGrp="1"/>
          </p:cNvSpPr>
          <p:nvPr>
            <p:ph type="body" sz="quarter" idx="4294967295"/>
          </p:nvPr>
        </p:nvSpPr>
        <p:spPr>
          <a:xfrm>
            <a:off x="161925" y="890642"/>
            <a:ext cx="8867775" cy="5251540"/>
          </a:xfrm>
        </p:spPr>
        <p:txBody>
          <a:bodyPr>
            <a:normAutofit/>
          </a:bodyPr>
          <a:lstStyle/>
          <a:p>
            <a:pPr lvl="4" indent="0">
              <a:buNone/>
            </a:pPr>
            <a:r>
              <a:rPr lang="en-US" sz="2800" u="sng" dirty="0"/>
              <a:t>Plant Responsibilities</a:t>
            </a:r>
            <a:r>
              <a:rPr lang="en-US" sz="2800" dirty="0"/>
              <a:t>: </a:t>
            </a:r>
          </a:p>
          <a:p>
            <a:pPr marL="514350" lvl="4" indent="-514350">
              <a:lnSpc>
                <a:spcPct val="60000"/>
              </a:lnSpc>
              <a:buFont typeface="+mj-lt"/>
              <a:buAutoNum type="arabicPeriod"/>
            </a:pPr>
            <a:r>
              <a:rPr lang="en-US" sz="2800" dirty="0"/>
              <a:t>Inspect all coats as they are hung or pressed</a:t>
            </a:r>
          </a:p>
          <a:p>
            <a:pPr marL="514350" lvl="4" indent="-514350">
              <a:lnSpc>
                <a:spcPct val="60000"/>
              </a:lnSpc>
              <a:buFont typeface="+mj-lt"/>
              <a:buAutoNum type="arabicPeriod"/>
            </a:pPr>
            <a:r>
              <a:rPr lang="en-US" sz="2800" dirty="0"/>
              <a:t>Stain wash all stained coats one time </a:t>
            </a:r>
          </a:p>
          <a:p>
            <a:pPr marL="514350" lvl="4" indent="-514350">
              <a:lnSpc>
                <a:spcPct val="60000"/>
              </a:lnSpc>
              <a:buFont typeface="+mj-lt"/>
              <a:buAutoNum type="arabicPeriod"/>
            </a:pPr>
            <a:r>
              <a:rPr lang="en-US" sz="2800" dirty="0"/>
              <a:t>Produce a good quality finish (steam or press)</a:t>
            </a:r>
          </a:p>
          <a:p>
            <a:pPr marL="514350" lvl="4" indent="-514350">
              <a:lnSpc>
                <a:spcPct val="60000"/>
              </a:lnSpc>
              <a:buFont typeface="+mj-lt"/>
              <a:buAutoNum type="arabicPeriod"/>
            </a:pPr>
            <a:r>
              <a:rPr lang="en-US" sz="2800" dirty="0"/>
              <a:t>Fix or replace missing or broken buttons/snaps</a:t>
            </a:r>
          </a:p>
          <a:p>
            <a:pPr marL="514350" lvl="4" indent="-514350">
              <a:lnSpc>
                <a:spcPct val="60000"/>
              </a:lnSpc>
              <a:buFont typeface="+mj-lt"/>
              <a:buAutoNum type="arabicPeriod"/>
            </a:pPr>
            <a:r>
              <a:rPr lang="en-US" sz="2600" dirty="0"/>
              <a:t>Identify “stain and damage” defects with a </a:t>
            </a:r>
            <a:r>
              <a:rPr lang="en-US" sz="2600" dirty="0">
                <a:solidFill>
                  <a:srgbClr val="FF0000"/>
                </a:solidFill>
              </a:rPr>
              <a:t>red tie or tag</a:t>
            </a:r>
          </a:p>
          <a:p>
            <a:pPr lvl="4" indent="0">
              <a:buNone/>
            </a:pPr>
            <a:endParaRPr lang="en-US" sz="1400" u="sng" dirty="0"/>
          </a:p>
          <a:p>
            <a:pPr lvl="4" indent="0">
              <a:buNone/>
            </a:pPr>
            <a:r>
              <a:rPr lang="en-US" sz="2800" u="sng" dirty="0"/>
              <a:t>Service Responsibilities</a:t>
            </a:r>
            <a:r>
              <a:rPr lang="en-US" sz="2800" dirty="0"/>
              <a:t>:</a:t>
            </a:r>
          </a:p>
          <a:p>
            <a:pPr marL="514350" lvl="4" indent="-514350">
              <a:lnSpc>
                <a:spcPct val="60000"/>
              </a:lnSpc>
              <a:buFont typeface="+mj-lt"/>
              <a:buAutoNum type="arabicPeriod"/>
            </a:pPr>
            <a:r>
              <a:rPr lang="en-US" sz="2800" dirty="0"/>
              <a:t>Review defective coats identified by the plant</a:t>
            </a:r>
          </a:p>
          <a:p>
            <a:pPr marL="514350" lvl="4" indent="-514350">
              <a:lnSpc>
                <a:spcPct val="60000"/>
              </a:lnSpc>
              <a:buFont typeface="+mj-lt"/>
              <a:buAutoNum type="arabicPeriod"/>
            </a:pPr>
            <a:r>
              <a:rPr lang="en-US" sz="2800" dirty="0"/>
              <a:t>Understand customer specific quality expectations</a:t>
            </a:r>
          </a:p>
          <a:p>
            <a:pPr marL="514350" lvl="4" indent="-514350">
              <a:lnSpc>
                <a:spcPct val="60000"/>
              </a:lnSpc>
              <a:buFont typeface="+mj-lt"/>
              <a:buAutoNum type="arabicPeriod"/>
            </a:pPr>
            <a:r>
              <a:rPr lang="en-US" sz="2800" dirty="0"/>
              <a:t>Replace coats as required to satisfy customers</a:t>
            </a:r>
          </a:p>
          <a:p>
            <a:pPr marL="514350" lvl="4" indent="-514350">
              <a:lnSpc>
                <a:spcPct val="60000"/>
              </a:lnSpc>
              <a:buFont typeface="+mj-lt"/>
              <a:buAutoNum type="arabicPeriod"/>
            </a:pPr>
            <a:r>
              <a:rPr lang="en-US" sz="2800" dirty="0"/>
              <a:t>Communicate escapes to the plant as needed</a:t>
            </a:r>
          </a:p>
          <a:p>
            <a:pPr marL="514350" lvl="4" indent="-514350">
              <a:buFont typeface="+mj-lt"/>
              <a:buAutoNum type="arabicPeriod"/>
            </a:pPr>
            <a:endParaRPr lang="en-US" sz="2800" dirty="0"/>
          </a:p>
          <a:p>
            <a:pPr lvl="4" indent="0">
              <a:buNone/>
            </a:pPr>
            <a:endParaRPr lang="en-US" b="1" u="sng" dirty="0"/>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09492"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3</a:t>
            </a:fld>
            <a:endParaRPr lang="en-US"/>
          </a:p>
        </p:txBody>
      </p:sp>
    </p:spTree>
    <p:extLst>
      <p:ext uri="{BB962C8B-B14F-4D97-AF65-F5344CB8AC3E}">
        <p14:creationId xmlns:p14="http://schemas.microsoft.com/office/powerpoint/2010/main" val="189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19598" y="155035"/>
            <a:ext cx="8704330" cy="539496"/>
          </a:xfrm>
        </p:spPr>
        <p:txBody>
          <a:bodyPr>
            <a:normAutofit/>
          </a:bodyPr>
          <a:lstStyle/>
          <a:p>
            <a:r>
              <a:rPr lang="en-US" dirty="0">
                <a:latin typeface="Trebuchet MS" panose="020B0603020202020204" pitchFamily="34" charset="0"/>
              </a:rPr>
              <a:t>Finish Defects </a:t>
            </a:r>
          </a:p>
        </p:txBody>
      </p:sp>
      <p:sp>
        <p:nvSpPr>
          <p:cNvPr id="3" name="Text Placeholder 2">
            <a:extLst>
              <a:ext uri="{FF2B5EF4-FFF2-40B4-BE49-F238E27FC236}">
                <a16:creationId xmlns:a16="http://schemas.microsoft.com/office/drawing/2014/main" id="{1F5193F8-7520-0544-A119-BB87FA31F79E}"/>
              </a:ext>
            </a:extLst>
          </p:cNvPr>
          <p:cNvSpPr>
            <a:spLocks noGrp="1"/>
          </p:cNvSpPr>
          <p:nvPr>
            <p:ph type="body" sz="quarter" idx="4294967295"/>
          </p:nvPr>
        </p:nvSpPr>
        <p:spPr>
          <a:xfrm>
            <a:off x="98854" y="835767"/>
            <a:ext cx="8925073" cy="5402984"/>
          </a:xfrm>
        </p:spPr>
        <p:txBody>
          <a:bodyPr>
            <a:normAutofit lnSpcReduction="10000"/>
          </a:bodyPr>
          <a:lstStyle/>
          <a:p>
            <a:pPr marL="457200" lvl="4" indent="-457200">
              <a:buFont typeface="+mj-lt"/>
              <a:buAutoNum type="arabicPeriod"/>
            </a:pPr>
            <a:r>
              <a:rPr lang="en-US" dirty="0">
                <a:latin typeface="Trebuchet MS" panose="020B0603020202020204" pitchFamily="34" charset="0"/>
              </a:rPr>
              <a:t>A missing button or missing snap</a:t>
            </a:r>
          </a:p>
          <a:p>
            <a:pPr marL="457200" lvl="4" indent="-457200">
              <a:buFont typeface="+mj-lt"/>
              <a:buAutoNum type="arabicPeriod"/>
            </a:pPr>
            <a:r>
              <a:rPr lang="en-US" dirty="0">
                <a:latin typeface="Trebuchet MS" panose="020B0603020202020204" pitchFamily="34" charset="0"/>
              </a:rPr>
              <a:t>Excessive wrinkling throughout the coat </a:t>
            </a:r>
          </a:p>
          <a:p>
            <a:pPr marL="457200" lvl="4" indent="-457200">
              <a:buFont typeface="+mj-lt"/>
              <a:buAutoNum type="arabicPeriod"/>
            </a:pPr>
            <a:r>
              <a:rPr lang="en-US" dirty="0">
                <a:latin typeface="Trebuchet MS" panose="020B0603020202020204" pitchFamily="34" charset="0"/>
              </a:rPr>
              <a:t>Lapels that do not lay against the chest</a:t>
            </a:r>
          </a:p>
          <a:p>
            <a:pPr marL="457200" lvl="4" indent="-457200">
              <a:buFont typeface="+mj-lt"/>
              <a:buAutoNum type="arabicPeriod"/>
            </a:pPr>
            <a:r>
              <a:rPr lang="en-US" dirty="0">
                <a:latin typeface="Trebuchet MS" panose="020B0603020202020204" pitchFamily="34" charset="0"/>
              </a:rPr>
              <a:t>Press creases in the lapel, collar, chest, back, or pockets</a:t>
            </a:r>
          </a:p>
          <a:p>
            <a:pPr lvl="4" indent="0">
              <a:buNone/>
            </a:pPr>
            <a:endParaRPr lang="en-US" dirty="0">
              <a:latin typeface="Trebuchet MS" panose="020B0603020202020204" pitchFamily="34" charset="0"/>
            </a:endParaRPr>
          </a:p>
          <a:p>
            <a:pPr lvl="4" indent="0">
              <a:buNone/>
            </a:pPr>
            <a:r>
              <a:rPr lang="en-US" sz="3000" b="1" dirty="0">
                <a:solidFill>
                  <a:schemeClr val="tx1"/>
                </a:solidFill>
                <a:latin typeface="Trebuchet MS" panose="020B0603020202020204" pitchFamily="34" charset="0"/>
              </a:rPr>
              <a:t>Stain &amp; Damage Defects</a:t>
            </a:r>
          </a:p>
          <a:p>
            <a:pPr marL="457200" lvl="4" indent="-457200">
              <a:buFont typeface="+mj-lt"/>
              <a:buAutoNum type="arabicPeriod"/>
            </a:pPr>
            <a:r>
              <a:rPr lang="en-US" dirty="0">
                <a:latin typeface="Trebuchet MS" panose="020B0603020202020204" pitchFamily="34" charset="0"/>
              </a:rPr>
              <a:t>Any sized tear or hole anywhere on the coat</a:t>
            </a:r>
          </a:p>
          <a:p>
            <a:pPr marL="457200" lvl="4" indent="-457200">
              <a:buFont typeface="+mj-lt"/>
              <a:buAutoNum type="arabicPeriod"/>
            </a:pPr>
            <a:r>
              <a:rPr lang="en-US" dirty="0">
                <a:latin typeface="Trebuchet MS" panose="020B0603020202020204" pitchFamily="34" charset="0"/>
              </a:rPr>
              <a:t>Any light or dark stain anywhere on the coat</a:t>
            </a:r>
          </a:p>
          <a:p>
            <a:pPr marL="457200" lvl="4" indent="-457200">
              <a:buFont typeface="+mj-lt"/>
              <a:buAutoNum type="arabicPeriod"/>
            </a:pPr>
            <a:r>
              <a:rPr lang="en-US" dirty="0">
                <a:latin typeface="Trebuchet MS" panose="020B0603020202020204" pitchFamily="34" charset="0"/>
              </a:rPr>
              <a:t>Discolored or stained knit cuffs</a:t>
            </a:r>
          </a:p>
          <a:p>
            <a:pPr lvl="4" indent="0">
              <a:buNone/>
            </a:pPr>
            <a:endParaRPr lang="en-US" dirty="0">
              <a:latin typeface="Trebuchet MS" panose="020B0603020202020204" pitchFamily="34" charset="0"/>
            </a:endParaRPr>
          </a:p>
          <a:p>
            <a:pPr lvl="4" indent="0">
              <a:buNone/>
            </a:pPr>
            <a:r>
              <a:rPr lang="en-US" dirty="0">
                <a:latin typeface="Trebuchet MS" panose="020B0603020202020204" pitchFamily="34" charset="0"/>
              </a:rPr>
              <a:t>Note: Ink stains in pockets clearly made by the customer are considered normal and not a defect.</a:t>
            </a:r>
          </a:p>
          <a:p>
            <a:pPr lvl="4" indent="0">
              <a:buNone/>
            </a:pPr>
            <a:endParaRPr lang="en-US" dirty="0">
              <a:latin typeface="Trebuchet MS" panose="020B0603020202020204" pitchFamily="34" charset="0"/>
            </a:endParaRPr>
          </a:p>
          <a:p>
            <a:pPr lvl="4" indent="0">
              <a:buNone/>
            </a:pPr>
            <a:endParaRPr lang="en-US" dirty="0"/>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33876"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4</a:t>
            </a:fld>
            <a:endParaRPr lang="en-US"/>
          </a:p>
        </p:txBody>
      </p:sp>
    </p:spTree>
    <p:extLst>
      <p:ext uri="{BB962C8B-B14F-4D97-AF65-F5344CB8AC3E}">
        <p14:creationId xmlns:p14="http://schemas.microsoft.com/office/powerpoint/2010/main" val="44537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26254" y="218051"/>
            <a:ext cx="8704330" cy="539496"/>
          </a:xfrm>
        </p:spPr>
        <p:txBody>
          <a:bodyPr>
            <a:normAutofit/>
          </a:bodyPr>
          <a:lstStyle/>
          <a:p>
            <a:pPr algn="ctr"/>
            <a:r>
              <a:rPr lang="en-US" dirty="0">
                <a:latin typeface="Trebuchet MS" panose="020B0603020202020204" pitchFamily="34" charset="0"/>
              </a:rPr>
              <a:t>Examples of Finish Defects – Not Acceptable </a:t>
            </a:r>
          </a:p>
        </p:txBody>
      </p:sp>
      <p:sp>
        <p:nvSpPr>
          <p:cNvPr id="3" name="Text Placeholder 2">
            <a:extLst>
              <a:ext uri="{FF2B5EF4-FFF2-40B4-BE49-F238E27FC236}">
                <a16:creationId xmlns:a16="http://schemas.microsoft.com/office/drawing/2014/main" id="{1F5193F8-7520-0544-A119-BB87FA31F79E}"/>
              </a:ext>
            </a:extLst>
          </p:cNvPr>
          <p:cNvSpPr>
            <a:spLocks noGrp="1"/>
          </p:cNvSpPr>
          <p:nvPr>
            <p:ph type="body" sz="quarter" idx="4294967295"/>
          </p:nvPr>
        </p:nvSpPr>
        <p:spPr>
          <a:xfrm>
            <a:off x="240146" y="988292"/>
            <a:ext cx="2536006" cy="3534282"/>
          </a:xfrm>
        </p:spPr>
        <p:txBody>
          <a:bodyPr>
            <a:normAutofit/>
          </a:bodyPr>
          <a:lstStyle/>
          <a:p>
            <a:pPr lvl="4" indent="0" algn="ctr">
              <a:spcBef>
                <a:spcPts val="0"/>
              </a:spcBef>
              <a:spcAft>
                <a:spcPts val="0"/>
              </a:spcAft>
              <a:buNone/>
            </a:pPr>
            <a:r>
              <a:rPr lang="en-US" dirty="0">
                <a:latin typeface="Trebuchet MS" panose="020B0603020202020204" pitchFamily="34" charset="0"/>
              </a:rPr>
              <a:t>Excessive wrinkling </a:t>
            </a:r>
          </a:p>
          <a:p>
            <a:pPr lvl="4" indent="0" algn="ctr">
              <a:spcBef>
                <a:spcPts val="0"/>
              </a:spcBef>
              <a:spcAft>
                <a:spcPts val="0"/>
              </a:spcAft>
              <a:buNone/>
            </a:pPr>
            <a:r>
              <a:rPr lang="en-US" dirty="0">
                <a:latin typeface="Trebuchet MS" panose="020B0603020202020204" pitchFamily="34" charset="0"/>
              </a:rPr>
              <a:t>throughout the coat </a:t>
            </a:r>
          </a:p>
          <a:p>
            <a:pPr marL="457200" lvl="4" indent="-457200">
              <a:buFont typeface="+mj-lt"/>
              <a:buAutoNum type="arabicPeriod"/>
            </a:pPr>
            <a:endParaRPr lang="en-US" dirty="0">
              <a:latin typeface="Trebuchet MS" panose="020B0603020202020204" pitchFamily="34" charset="0"/>
            </a:endParaRPr>
          </a:p>
          <a:p>
            <a:pPr marL="457200" lvl="4" indent="-457200">
              <a:buFont typeface="+mj-lt"/>
              <a:buAutoNum type="arabicPeriod"/>
            </a:pPr>
            <a:endParaRPr lang="en-US" dirty="0">
              <a:latin typeface="Trebuchet MS" panose="020B0603020202020204" pitchFamily="34" charset="0"/>
            </a:endParaRPr>
          </a:p>
          <a:p>
            <a:pPr marL="457200" lvl="4" indent="-457200">
              <a:buFont typeface="+mj-lt"/>
              <a:buAutoNum type="arabicPeriod"/>
            </a:pPr>
            <a:endParaRPr lang="en-US" dirty="0">
              <a:latin typeface="Trebuchet MS" panose="020B0603020202020204" pitchFamily="34" charset="0"/>
            </a:endParaRPr>
          </a:p>
          <a:p>
            <a:pPr marL="457200" lvl="4" indent="-457200">
              <a:buFont typeface="+mj-lt"/>
              <a:buAutoNum type="arabicPeriod"/>
            </a:pPr>
            <a:endParaRPr lang="en-US" dirty="0">
              <a:latin typeface="Trebuchet MS" panose="020B0603020202020204" pitchFamily="34" charset="0"/>
            </a:endParaRPr>
          </a:p>
          <a:p>
            <a:pPr marL="457200" lvl="4" indent="-457200">
              <a:buFont typeface="+mj-lt"/>
              <a:buAutoNum type="arabicPeriod"/>
            </a:pPr>
            <a:endParaRPr lang="en-US" dirty="0">
              <a:latin typeface="Trebuchet MS" panose="020B0603020202020204" pitchFamily="34" charset="0"/>
            </a:endParaRPr>
          </a:p>
          <a:p>
            <a:pPr lvl="4" indent="0">
              <a:buNone/>
            </a:pPr>
            <a:endParaRPr lang="en-US" dirty="0">
              <a:latin typeface="Trebuchet MS" panose="020B0603020202020204" pitchFamily="34" charset="0"/>
            </a:endParaRPr>
          </a:p>
          <a:p>
            <a:pPr lvl="4" indent="0">
              <a:buNone/>
            </a:pPr>
            <a:endParaRPr lang="en-US" dirty="0"/>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33876"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5</a:t>
            </a:fld>
            <a:endParaRPr lang="en-US"/>
          </a:p>
        </p:txBody>
      </p:sp>
      <p:pic>
        <p:nvPicPr>
          <p:cNvPr id="6" name="Picture 5">
            <a:extLst>
              <a:ext uri="{FF2B5EF4-FFF2-40B4-BE49-F238E27FC236}">
                <a16:creationId xmlns:a16="http://schemas.microsoft.com/office/drawing/2014/main" id="{F6046320-EDD8-46F5-ACB9-68F69AF80611}"/>
              </a:ext>
            </a:extLst>
          </p:cNvPr>
          <p:cNvPicPr>
            <a:picLocks noChangeAspect="1"/>
          </p:cNvPicPr>
          <p:nvPr/>
        </p:nvPicPr>
        <p:blipFill rotWithShape="1">
          <a:blip r:embed="rId3"/>
          <a:srcRect l="61574" t="28593" r="23897" b="37913"/>
          <a:stretch/>
        </p:blipFill>
        <p:spPr>
          <a:xfrm>
            <a:off x="319598" y="1853514"/>
            <a:ext cx="2456554" cy="3185531"/>
          </a:xfrm>
          <a:prstGeom prst="rect">
            <a:avLst/>
          </a:prstGeom>
        </p:spPr>
      </p:pic>
      <p:sp>
        <p:nvSpPr>
          <p:cNvPr id="7" name="TextBox 6">
            <a:extLst>
              <a:ext uri="{FF2B5EF4-FFF2-40B4-BE49-F238E27FC236}">
                <a16:creationId xmlns:a16="http://schemas.microsoft.com/office/drawing/2014/main" id="{9C682494-DCCA-4359-935A-26377716150E}"/>
              </a:ext>
            </a:extLst>
          </p:cNvPr>
          <p:cNvSpPr txBox="1"/>
          <p:nvPr/>
        </p:nvSpPr>
        <p:spPr>
          <a:xfrm>
            <a:off x="3308522" y="757547"/>
            <a:ext cx="2117124" cy="1015663"/>
          </a:xfrm>
          <a:prstGeom prst="rect">
            <a:avLst/>
          </a:prstGeom>
          <a:noFill/>
        </p:spPr>
        <p:txBody>
          <a:bodyPr wrap="square" rtlCol="0">
            <a:spAutoFit/>
          </a:bodyPr>
          <a:lstStyle/>
          <a:p>
            <a:pPr marL="0" lvl="4"/>
            <a:r>
              <a:rPr lang="en-US" sz="2000" dirty="0">
                <a:solidFill>
                  <a:schemeClr val="accent3"/>
                </a:solidFill>
                <a:latin typeface="Trebuchet MS" panose="020B0603020202020204" pitchFamily="34" charset="0"/>
                <a:cs typeface="Arial" panose="020B0604020202020204" pitchFamily="34" charset="0"/>
              </a:rPr>
              <a:t>Press creases in the lapel, chest, back, or pockets</a:t>
            </a:r>
          </a:p>
        </p:txBody>
      </p:sp>
      <p:sp>
        <p:nvSpPr>
          <p:cNvPr id="9" name="TextBox 8">
            <a:extLst>
              <a:ext uri="{FF2B5EF4-FFF2-40B4-BE49-F238E27FC236}">
                <a16:creationId xmlns:a16="http://schemas.microsoft.com/office/drawing/2014/main" id="{90FEB492-E38E-4C7E-B0B9-5586F3230854}"/>
              </a:ext>
            </a:extLst>
          </p:cNvPr>
          <p:cNvSpPr txBox="1"/>
          <p:nvPr/>
        </p:nvSpPr>
        <p:spPr>
          <a:xfrm>
            <a:off x="5958014" y="1176754"/>
            <a:ext cx="1994590" cy="400110"/>
          </a:xfrm>
          <a:prstGeom prst="rect">
            <a:avLst/>
          </a:prstGeom>
          <a:noFill/>
        </p:spPr>
        <p:txBody>
          <a:bodyPr wrap="square" rtlCol="0">
            <a:spAutoFit/>
          </a:bodyPr>
          <a:lstStyle/>
          <a:p>
            <a:pPr marL="0" lvl="4" algn="ctr"/>
            <a:r>
              <a:rPr lang="en-US" sz="2000" dirty="0">
                <a:solidFill>
                  <a:schemeClr val="accent3"/>
                </a:solidFill>
                <a:latin typeface="Trebuchet MS" panose="020B0603020202020204" pitchFamily="34" charset="0"/>
                <a:cs typeface="Arial" panose="020B0604020202020204" pitchFamily="34" charset="0"/>
              </a:rPr>
              <a:t>Missing buttons</a:t>
            </a:r>
          </a:p>
        </p:txBody>
      </p:sp>
      <p:pic>
        <p:nvPicPr>
          <p:cNvPr id="10" name="Picture 9">
            <a:extLst>
              <a:ext uri="{FF2B5EF4-FFF2-40B4-BE49-F238E27FC236}">
                <a16:creationId xmlns:a16="http://schemas.microsoft.com/office/drawing/2014/main" id="{04C79A03-522A-409D-BBE0-FE69070DB093}"/>
              </a:ext>
            </a:extLst>
          </p:cNvPr>
          <p:cNvPicPr>
            <a:picLocks noChangeAspect="1"/>
          </p:cNvPicPr>
          <p:nvPr/>
        </p:nvPicPr>
        <p:blipFill rotWithShape="1">
          <a:blip r:embed="rId4"/>
          <a:srcRect l="59820" t="47858" r="25315" b="36266"/>
          <a:stretch/>
        </p:blipFill>
        <p:spPr>
          <a:xfrm>
            <a:off x="3366186" y="1853514"/>
            <a:ext cx="2001795" cy="1202602"/>
          </a:xfrm>
          <a:prstGeom prst="rect">
            <a:avLst/>
          </a:prstGeom>
        </p:spPr>
      </p:pic>
      <p:pic>
        <p:nvPicPr>
          <p:cNvPr id="11" name="Picture 10">
            <a:extLst>
              <a:ext uri="{FF2B5EF4-FFF2-40B4-BE49-F238E27FC236}">
                <a16:creationId xmlns:a16="http://schemas.microsoft.com/office/drawing/2014/main" id="{945CE079-980A-4716-B58A-A501A46835B9}"/>
              </a:ext>
            </a:extLst>
          </p:cNvPr>
          <p:cNvPicPr>
            <a:picLocks noChangeAspect="1"/>
          </p:cNvPicPr>
          <p:nvPr/>
        </p:nvPicPr>
        <p:blipFill rotWithShape="1">
          <a:blip r:embed="rId5"/>
          <a:srcRect l="55225" t="59730" r="31712" b="26550"/>
          <a:stretch/>
        </p:blipFill>
        <p:spPr>
          <a:xfrm>
            <a:off x="3366184" y="3194084"/>
            <a:ext cx="2001795" cy="1182667"/>
          </a:xfrm>
          <a:prstGeom prst="rect">
            <a:avLst/>
          </a:prstGeom>
        </p:spPr>
      </p:pic>
      <p:pic>
        <p:nvPicPr>
          <p:cNvPr id="12" name="Picture 11">
            <a:extLst>
              <a:ext uri="{FF2B5EF4-FFF2-40B4-BE49-F238E27FC236}">
                <a16:creationId xmlns:a16="http://schemas.microsoft.com/office/drawing/2014/main" id="{AC04B332-F8D7-475F-81B0-A2E235182AB0}"/>
              </a:ext>
            </a:extLst>
          </p:cNvPr>
          <p:cNvPicPr>
            <a:picLocks noChangeAspect="1"/>
          </p:cNvPicPr>
          <p:nvPr/>
        </p:nvPicPr>
        <p:blipFill rotWithShape="1">
          <a:blip r:embed="rId6"/>
          <a:srcRect l="33063" t="50000" r="55676" b="38172"/>
          <a:stretch/>
        </p:blipFill>
        <p:spPr>
          <a:xfrm>
            <a:off x="3366185" y="4522574"/>
            <a:ext cx="2001794" cy="1182667"/>
          </a:xfrm>
          <a:prstGeom prst="rect">
            <a:avLst/>
          </a:prstGeom>
        </p:spPr>
      </p:pic>
      <p:sp>
        <p:nvSpPr>
          <p:cNvPr id="14" name="Oval 13">
            <a:extLst>
              <a:ext uri="{FF2B5EF4-FFF2-40B4-BE49-F238E27FC236}">
                <a16:creationId xmlns:a16="http://schemas.microsoft.com/office/drawing/2014/main" id="{4ABB97D1-C5C8-4E43-896B-04695E19B107}"/>
              </a:ext>
            </a:extLst>
          </p:cNvPr>
          <p:cNvSpPr/>
          <p:nvPr/>
        </p:nvSpPr>
        <p:spPr>
          <a:xfrm>
            <a:off x="4440195" y="2166551"/>
            <a:ext cx="708454" cy="7166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DF0E2A-FAFE-47C6-8C83-D6C7929E62CE}"/>
              </a:ext>
            </a:extLst>
          </p:cNvPr>
          <p:cNvSpPr/>
          <p:nvPr/>
        </p:nvSpPr>
        <p:spPr>
          <a:xfrm>
            <a:off x="3970638" y="3797642"/>
            <a:ext cx="906162" cy="6255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087D9CE-A81F-4196-B8D9-FC2B161A42C7}"/>
              </a:ext>
            </a:extLst>
          </p:cNvPr>
          <p:cNvSpPr/>
          <p:nvPr/>
        </p:nvSpPr>
        <p:spPr>
          <a:xfrm>
            <a:off x="3658629" y="4557560"/>
            <a:ext cx="1382928" cy="7166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5684728-A647-16B0-ECF0-1B525AD4105F}"/>
              </a:ext>
            </a:extLst>
          </p:cNvPr>
          <p:cNvPicPr>
            <a:picLocks noChangeAspect="1"/>
          </p:cNvPicPr>
          <p:nvPr/>
        </p:nvPicPr>
        <p:blipFill rotWithShape="1">
          <a:blip r:embed="rId7"/>
          <a:srcRect t="13749" b="36705"/>
          <a:stretch/>
        </p:blipFill>
        <p:spPr>
          <a:xfrm>
            <a:off x="5587748" y="1853514"/>
            <a:ext cx="3236654" cy="2137833"/>
          </a:xfrm>
          <a:prstGeom prst="rect">
            <a:avLst/>
          </a:prstGeom>
        </p:spPr>
      </p:pic>
      <p:sp>
        <p:nvSpPr>
          <p:cNvPr id="22" name="Oval 21">
            <a:extLst>
              <a:ext uri="{FF2B5EF4-FFF2-40B4-BE49-F238E27FC236}">
                <a16:creationId xmlns:a16="http://schemas.microsoft.com/office/drawing/2014/main" id="{623A7FD6-CF2F-EBF4-ADD3-7DE02F2B36A7}"/>
              </a:ext>
            </a:extLst>
          </p:cNvPr>
          <p:cNvSpPr/>
          <p:nvPr/>
        </p:nvSpPr>
        <p:spPr>
          <a:xfrm>
            <a:off x="6678570" y="2564084"/>
            <a:ext cx="708454" cy="7166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15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26254" y="218051"/>
            <a:ext cx="8512946" cy="539496"/>
          </a:xfrm>
        </p:spPr>
        <p:txBody>
          <a:bodyPr>
            <a:normAutofit/>
          </a:bodyPr>
          <a:lstStyle/>
          <a:p>
            <a:pPr algn="ctr"/>
            <a:r>
              <a:rPr lang="en-US" dirty="0">
                <a:latin typeface="Trebuchet MS" panose="020B0603020202020204" pitchFamily="34" charset="0"/>
              </a:rPr>
              <a:t>Examples of Stain Defects – </a:t>
            </a:r>
            <a:r>
              <a:rPr lang="en-US" dirty="0">
                <a:solidFill>
                  <a:srgbClr val="FF0000"/>
                </a:solidFill>
                <a:latin typeface="Trebuchet MS" panose="020B0603020202020204" pitchFamily="34" charset="0"/>
              </a:rPr>
              <a:t>Red Flag on Hanger</a:t>
            </a:r>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33876"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6</a:t>
            </a:fld>
            <a:endParaRPr lang="en-US"/>
          </a:p>
        </p:txBody>
      </p:sp>
      <p:pic>
        <p:nvPicPr>
          <p:cNvPr id="6" name="Picture 5">
            <a:extLst>
              <a:ext uri="{FF2B5EF4-FFF2-40B4-BE49-F238E27FC236}">
                <a16:creationId xmlns:a16="http://schemas.microsoft.com/office/drawing/2014/main" id="{48D8653A-DAB1-4EA7-815C-341E20E6EBEC}"/>
              </a:ext>
            </a:extLst>
          </p:cNvPr>
          <p:cNvPicPr>
            <a:picLocks noChangeAspect="1"/>
          </p:cNvPicPr>
          <p:nvPr/>
        </p:nvPicPr>
        <p:blipFill rotWithShape="1">
          <a:blip r:embed="rId3"/>
          <a:srcRect l="25676" t="26897" r="53693" b="27938"/>
          <a:stretch/>
        </p:blipFill>
        <p:spPr>
          <a:xfrm>
            <a:off x="3400245" y="1339547"/>
            <a:ext cx="3016629" cy="3714800"/>
          </a:xfrm>
          <a:prstGeom prst="rect">
            <a:avLst/>
          </a:prstGeom>
        </p:spPr>
      </p:pic>
      <p:sp>
        <p:nvSpPr>
          <p:cNvPr id="9" name="Oval 8">
            <a:extLst>
              <a:ext uri="{FF2B5EF4-FFF2-40B4-BE49-F238E27FC236}">
                <a16:creationId xmlns:a16="http://schemas.microsoft.com/office/drawing/2014/main" id="{1E5AB464-98FA-4974-9B17-E90D07862C84}"/>
              </a:ext>
            </a:extLst>
          </p:cNvPr>
          <p:cNvSpPr/>
          <p:nvPr/>
        </p:nvSpPr>
        <p:spPr>
          <a:xfrm>
            <a:off x="3508796" y="3196947"/>
            <a:ext cx="1779371" cy="159814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136F1F6-AA0D-44BB-BF2F-D4D3B3AF0350}"/>
              </a:ext>
            </a:extLst>
          </p:cNvPr>
          <p:cNvPicPr>
            <a:picLocks noChangeAspect="1"/>
          </p:cNvPicPr>
          <p:nvPr/>
        </p:nvPicPr>
        <p:blipFill rotWithShape="1">
          <a:blip r:embed="rId4"/>
          <a:srcRect b="5546"/>
          <a:stretch/>
        </p:blipFill>
        <p:spPr>
          <a:xfrm>
            <a:off x="319876" y="1339546"/>
            <a:ext cx="2969244" cy="3738129"/>
          </a:xfrm>
          <a:prstGeom prst="rect">
            <a:avLst/>
          </a:prstGeom>
        </p:spPr>
      </p:pic>
      <p:sp>
        <p:nvSpPr>
          <p:cNvPr id="12" name="Oval 11">
            <a:extLst>
              <a:ext uri="{FF2B5EF4-FFF2-40B4-BE49-F238E27FC236}">
                <a16:creationId xmlns:a16="http://schemas.microsoft.com/office/drawing/2014/main" id="{99354DB1-E8AD-4083-8617-EB8797889FBE}"/>
              </a:ext>
            </a:extLst>
          </p:cNvPr>
          <p:cNvSpPr/>
          <p:nvPr/>
        </p:nvSpPr>
        <p:spPr>
          <a:xfrm>
            <a:off x="1277502" y="1737576"/>
            <a:ext cx="831594" cy="83935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2A14C4-1224-45C9-A372-8E8C9A644677}"/>
              </a:ext>
            </a:extLst>
          </p:cNvPr>
          <p:cNvSpPr/>
          <p:nvPr/>
        </p:nvSpPr>
        <p:spPr>
          <a:xfrm>
            <a:off x="1274355" y="3032851"/>
            <a:ext cx="524422" cy="5240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CC71CC-7ECC-DD7D-4779-22F85C7B9624}"/>
              </a:ext>
            </a:extLst>
          </p:cNvPr>
          <p:cNvPicPr>
            <a:picLocks noChangeAspect="1"/>
          </p:cNvPicPr>
          <p:nvPr/>
        </p:nvPicPr>
        <p:blipFill>
          <a:blip r:embed="rId5"/>
          <a:stretch>
            <a:fillRect/>
          </a:stretch>
        </p:blipFill>
        <p:spPr>
          <a:xfrm>
            <a:off x="6636550" y="3500080"/>
            <a:ext cx="2024047" cy="1950889"/>
          </a:xfrm>
          <a:prstGeom prst="rect">
            <a:avLst/>
          </a:prstGeom>
        </p:spPr>
      </p:pic>
      <p:sp>
        <p:nvSpPr>
          <p:cNvPr id="11" name="Oval 10">
            <a:extLst>
              <a:ext uri="{FF2B5EF4-FFF2-40B4-BE49-F238E27FC236}">
                <a16:creationId xmlns:a16="http://schemas.microsoft.com/office/drawing/2014/main" id="{AFAC46EB-EB04-92F7-6D86-F4B656D7A3BE}"/>
              </a:ext>
            </a:extLst>
          </p:cNvPr>
          <p:cNvSpPr/>
          <p:nvPr/>
        </p:nvSpPr>
        <p:spPr>
          <a:xfrm>
            <a:off x="7554655" y="4669946"/>
            <a:ext cx="524422" cy="5240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141EE4-954D-8FE9-DFE3-FD849D0D0F62}"/>
              </a:ext>
            </a:extLst>
          </p:cNvPr>
          <p:cNvPicPr>
            <a:picLocks noChangeAspect="1"/>
          </p:cNvPicPr>
          <p:nvPr/>
        </p:nvPicPr>
        <p:blipFill>
          <a:blip r:embed="rId6"/>
          <a:stretch>
            <a:fillRect/>
          </a:stretch>
        </p:blipFill>
        <p:spPr>
          <a:xfrm>
            <a:off x="6636549" y="1099741"/>
            <a:ext cx="2024047" cy="2097206"/>
          </a:xfrm>
          <a:prstGeom prst="rect">
            <a:avLst/>
          </a:prstGeom>
        </p:spPr>
      </p:pic>
      <p:sp>
        <p:nvSpPr>
          <p:cNvPr id="15" name="Oval 14">
            <a:extLst>
              <a:ext uri="{FF2B5EF4-FFF2-40B4-BE49-F238E27FC236}">
                <a16:creationId xmlns:a16="http://schemas.microsoft.com/office/drawing/2014/main" id="{452D5585-4475-C393-B6B4-4A69ED0AB146}"/>
              </a:ext>
            </a:extLst>
          </p:cNvPr>
          <p:cNvSpPr/>
          <p:nvPr/>
        </p:nvSpPr>
        <p:spPr>
          <a:xfrm>
            <a:off x="7648572" y="1099741"/>
            <a:ext cx="1012024" cy="102433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49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26254" y="218051"/>
            <a:ext cx="8493896" cy="539496"/>
          </a:xfrm>
        </p:spPr>
        <p:txBody>
          <a:bodyPr>
            <a:normAutofit/>
          </a:bodyPr>
          <a:lstStyle/>
          <a:p>
            <a:pPr algn="ctr"/>
            <a:r>
              <a:rPr lang="en-US" dirty="0"/>
              <a:t>Stain and Damage D</a:t>
            </a:r>
            <a:r>
              <a:rPr lang="en-US" dirty="0">
                <a:latin typeface="Trebuchet MS" panose="020B0603020202020204" pitchFamily="34" charset="0"/>
              </a:rPr>
              <a:t>efects – </a:t>
            </a:r>
            <a:r>
              <a:rPr lang="en-US" dirty="0">
                <a:solidFill>
                  <a:srgbClr val="FF0000"/>
                </a:solidFill>
                <a:latin typeface="Trebuchet MS" panose="020B0603020202020204" pitchFamily="34" charset="0"/>
              </a:rPr>
              <a:t>Red Flag on Hanger</a:t>
            </a:r>
          </a:p>
        </p:txBody>
      </p:sp>
      <p:sp>
        <p:nvSpPr>
          <p:cNvPr id="3" name="Text Placeholder 2">
            <a:extLst>
              <a:ext uri="{FF2B5EF4-FFF2-40B4-BE49-F238E27FC236}">
                <a16:creationId xmlns:a16="http://schemas.microsoft.com/office/drawing/2014/main" id="{1F5193F8-7520-0544-A119-BB87FA31F79E}"/>
              </a:ext>
            </a:extLst>
          </p:cNvPr>
          <p:cNvSpPr>
            <a:spLocks noGrp="1"/>
          </p:cNvSpPr>
          <p:nvPr>
            <p:ph type="body" sz="quarter" idx="4294967295"/>
          </p:nvPr>
        </p:nvSpPr>
        <p:spPr>
          <a:xfrm>
            <a:off x="450709" y="949746"/>
            <a:ext cx="2632424" cy="539496"/>
          </a:xfrm>
        </p:spPr>
        <p:txBody>
          <a:bodyPr>
            <a:normAutofit/>
          </a:bodyPr>
          <a:lstStyle/>
          <a:p>
            <a:pPr lvl="4" indent="0" algn="ctr">
              <a:spcBef>
                <a:spcPts val="0"/>
              </a:spcBef>
              <a:spcAft>
                <a:spcPts val="0"/>
              </a:spcAft>
              <a:buNone/>
            </a:pPr>
            <a:r>
              <a:rPr lang="en-US" dirty="0">
                <a:latin typeface="Trebuchet MS" panose="020B0603020202020204" pitchFamily="34" charset="0"/>
              </a:rPr>
              <a:t>Light stain on back</a:t>
            </a:r>
          </a:p>
          <a:p>
            <a:pPr lvl="4" indent="0">
              <a:buNone/>
            </a:pPr>
            <a:endParaRPr lang="en-US" dirty="0">
              <a:latin typeface="Trebuchet MS" panose="020B0603020202020204" pitchFamily="34" charset="0"/>
            </a:endParaRPr>
          </a:p>
          <a:p>
            <a:pPr marL="457200" lvl="4" indent="-457200">
              <a:buFont typeface="+mj-lt"/>
              <a:buAutoNum type="arabicPeriod"/>
            </a:pPr>
            <a:endParaRPr lang="en-US" dirty="0">
              <a:latin typeface="Trebuchet MS" panose="020B0603020202020204" pitchFamily="34" charset="0"/>
            </a:endParaRPr>
          </a:p>
          <a:p>
            <a:pPr marL="457200" lvl="4" indent="-457200">
              <a:buFont typeface="+mj-lt"/>
              <a:buAutoNum type="arabicPeriod"/>
            </a:pPr>
            <a:endParaRPr lang="en-US" dirty="0">
              <a:latin typeface="Trebuchet MS" panose="020B0603020202020204" pitchFamily="34" charset="0"/>
            </a:endParaRPr>
          </a:p>
          <a:p>
            <a:pPr lvl="4" indent="0">
              <a:buNone/>
            </a:pPr>
            <a:endParaRPr lang="en-US" dirty="0">
              <a:latin typeface="Trebuchet MS" panose="020B0603020202020204" pitchFamily="34" charset="0"/>
            </a:endParaRPr>
          </a:p>
          <a:p>
            <a:pPr lvl="4" indent="0">
              <a:buNone/>
            </a:pPr>
            <a:endParaRPr lang="en-US" dirty="0"/>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33876"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7</a:t>
            </a:fld>
            <a:endParaRPr lang="en-US"/>
          </a:p>
        </p:txBody>
      </p:sp>
      <p:pic>
        <p:nvPicPr>
          <p:cNvPr id="10" name="Picture 9">
            <a:extLst>
              <a:ext uri="{FF2B5EF4-FFF2-40B4-BE49-F238E27FC236}">
                <a16:creationId xmlns:a16="http://schemas.microsoft.com/office/drawing/2014/main" id="{1136F1F6-AA0D-44BB-BF2F-D4D3B3AF0350}"/>
              </a:ext>
            </a:extLst>
          </p:cNvPr>
          <p:cNvPicPr>
            <a:picLocks noChangeAspect="1"/>
          </p:cNvPicPr>
          <p:nvPr/>
        </p:nvPicPr>
        <p:blipFill rotWithShape="1">
          <a:blip r:embed="rId3"/>
          <a:srcRect b="5546"/>
          <a:stretch/>
        </p:blipFill>
        <p:spPr>
          <a:xfrm>
            <a:off x="450708" y="1588314"/>
            <a:ext cx="2665702" cy="3355985"/>
          </a:xfrm>
          <a:prstGeom prst="rect">
            <a:avLst/>
          </a:prstGeom>
        </p:spPr>
      </p:pic>
      <p:sp>
        <p:nvSpPr>
          <p:cNvPr id="12" name="Oval 11">
            <a:extLst>
              <a:ext uri="{FF2B5EF4-FFF2-40B4-BE49-F238E27FC236}">
                <a16:creationId xmlns:a16="http://schemas.microsoft.com/office/drawing/2014/main" id="{99354DB1-E8AD-4083-8617-EB8797889FBE}"/>
              </a:ext>
            </a:extLst>
          </p:cNvPr>
          <p:cNvSpPr/>
          <p:nvPr/>
        </p:nvSpPr>
        <p:spPr>
          <a:xfrm>
            <a:off x="1351124" y="1850182"/>
            <a:ext cx="831594" cy="83935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2A14C4-1224-45C9-A372-8E8C9A644677}"/>
              </a:ext>
            </a:extLst>
          </p:cNvPr>
          <p:cNvSpPr/>
          <p:nvPr/>
        </p:nvSpPr>
        <p:spPr>
          <a:xfrm>
            <a:off x="1259137" y="3083425"/>
            <a:ext cx="524422" cy="5240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B4F493-A872-2665-380D-FAFA7759F4C9}"/>
              </a:ext>
            </a:extLst>
          </p:cNvPr>
          <p:cNvSpPr txBox="1"/>
          <p:nvPr/>
        </p:nvSpPr>
        <p:spPr>
          <a:xfrm>
            <a:off x="3364110" y="757547"/>
            <a:ext cx="2608443" cy="707886"/>
          </a:xfrm>
          <a:prstGeom prst="rect">
            <a:avLst/>
          </a:prstGeom>
          <a:noFill/>
        </p:spPr>
        <p:txBody>
          <a:bodyPr wrap="square" rtlCol="0">
            <a:spAutoFit/>
          </a:bodyPr>
          <a:lstStyle/>
          <a:p>
            <a:pPr marL="0" lvl="4" algn="ctr"/>
            <a:r>
              <a:rPr lang="en-US" sz="2000" dirty="0">
                <a:solidFill>
                  <a:schemeClr val="accent3"/>
                </a:solidFill>
                <a:latin typeface="Trebuchet MS" panose="020B0603020202020204" pitchFamily="34" charset="0"/>
                <a:cs typeface="Arial" panose="020B0604020202020204" pitchFamily="34" charset="0"/>
              </a:rPr>
              <a:t>Discolored</a:t>
            </a:r>
            <a:r>
              <a:rPr lang="en-US" dirty="0">
                <a:latin typeface="Trebuchet MS" panose="020B0603020202020204" pitchFamily="34" charset="0"/>
              </a:rPr>
              <a:t> </a:t>
            </a:r>
            <a:r>
              <a:rPr lang="en-US" sz="2000" dirty="0">
                <a:solidFill>
                  <a:schemeClr val="accent3"/>
                </a:solidFill>
                <a:latin typeface="Trebuchet MS" panose="020B0603020202020204" pitchFamily="34" charset="0"/>
                <a:cs typeface="Arial" panose="020B0604020202020204" pitchFamily="34" charset="0"/>
              </a:rPr>
              <a:t>or stained knit cuffs</a:t>
            </a:r>
          </a:p>
        </p:txBody>
      </p:sp>
      <p:pic>
        <p:nvPicPr>
          <p:cNvPr id="11" name="Picture 10">
            <a:extLst>
              <a:ext uri="{FF2B5EF4-FFF2-40B4-BE49-F238E27FC236}">
                <a16:creationId xmlns:a16="http://schemas.microsoft.com/office/drawing/2014/main" id="{1DD7FB7A-F594-529D-DDDB-7DC2247271B1}"/>
              </a:ext>
            </a:extLst>
          </p:cNvPr>
          <p:cNvPicPr>
            <a:picLocks noChangeAspect="1"/>
          </p:cNvPicPr>
          <p:nvPr/>
        </p:nvPicPr>
        <p:blipFill>
          <a:blip r:embed="rId4"/>
          <a:stretch>
            <a:fillRect/>
          </a:stretch>
        </p:blipFill>
        <p:spPr>
          <a:xfrm>
            <a:off x="3364110" y="1588314"/>
            <a:ext cx="2608443" cy="3355985"/>
          </a:xfrm>
          <a:prstGeom prst="rect">
            <a:avLst/>
          </a:prstGeom>
        </p:spPr>
      </p:pic>
      <p:pic>
        <p:nvPicPr>
          <p:cNvPr id="17" name="Picture 16">
            <a:extLst>
              <a:ext uri="{FF2B5EF4-FFF2-40B4-BE49-F238E27FC236}">
                <a16:creationId xmlns:a16="http://schemas.microsoft.com/office/drawing/2014/main" id="{C298B466-F050-7E64-B9DA-1BFA841275AD}"/>
              </a:ext>
            </a:extLst>
          </p:cNvPr>
          <p:cNvPicPr>
            <a:picLocks noChangeAspect="1"/>
          </p:cNvPicPr>
          <p:nvPr/>
        </p:nvPicPr>
        <p:blipFill rotWithShape="1">
          <a:blip r:embed="rId5"/>
          <a:srcRect l="14571" r="2262"/>
          <a:stretch/>
        </p:blipFill>
        <p:spPr>
          <a:xfrm>
            <a:off x="6220254" y="1588314"/>
            <a:ext cx="2477384" cy="3355985"/>
          </a:xfrm>
          <a:prstGeom prst="rect">
            <a:avLst/>
          </a:prstGeom>
        </p:spPr>
      </p:pic>
      <p:sp>
        <p:nvSpPr>
          <p:cNvPr id="20" name="TextBox 19">
            <a:extLst>
              <a:ext uri="{FF2B5EF4-FFF2-40B4-BE49-F238E27FC236}">
                <a16:creationId xmlns:a16="http://schemas.microsoft.com/office/drawing/2014/main" id="{87B1EB10-CE66-ECDC-4EDC-F38A1F348DDC}"/>
              </a:ext>
            </a:extLst>
          </p:cNvPr>
          <p:cNvSpPr txBox="1"/>
          <p:nvPr/>
        </p:nvSpPr>
        <p:spPr>
          <a:xfrm>
            <a:off x="6220254" y="757547"/>
            <a:ext cx="2473038" cy="707886"/>
          </a:xfrm>
          <a:prstGeom prst="rect">
            <a:avLst/>
          </a:prstGeom>
          <a:noFill/>
        </p:spPr>
        <p:txBody>
          <a:bodyPr wrap="square" rtlCol="0">
            <a:spAutoFit/>
          </a:bodyPr>
          <a:lstStyle/>
          <a:p>
            <a:pPr marL="0" lvl="4" algn="ctr"/>
            <a:endParaRPr lang="en-US" sz="2000" dirty="0">
              <a:solidFill>
                <a:schemeClr val="accent3"/>
              </a:solidFill>
              <a:latin typeface="Trebuchet MS" panose="020B0603020202020204" pitchFamily="34" charset="0"/>
              <a:cs typeface="Arial" panose="020B0604020202020204" pitchFamily="34" charset="0"/>
            </a:endParaRPr>
          </a:p>
          <a:p>
            <a:pPr marL="0" lvl="4" algn="ctr"/>
            <a:r>
              <a:rPr lang="en-US" sz="2000" dirty="0">
                <a:solidFill>
                  <a:schemeClr val="accent3"/>
                </a:solidFill>
                <a:latin typeface="Trebuchet MS" panose="020B0603020202020204" pitchFamily="34" charset="0"/>
                <a:cs typeface="Arial" panose="020B0604020202020204" pitchFamily="34" charset="0"/>
              </a:rPr>
              <a:t>Damage</a:t>
            </a:r>
          </a:p>
        </p:txBody>
      </p:sp>
      <p:pic>
        <p:nvPicPr>
          <p:cNvPr id="22" name="Picture 21">
            <a:extLst>
              <a:ext uri="{FF2B5EF4-FFF2-40B4-BE49-F238E27FC236}">
                <a16:creationId xmlns:a16="http://schemas.microsoft.com/office/drawing/2014/main" id="{ED3CD31D-BE2C-B713-C773-F480FD2513C4}"/>
              </a:ext>
            </a:extLst>
          </p:cNvPr>
          <p:cNvPicPr>
            <a:picLocks noChangeAspect="1"/>
          </p:cNvPicPr>
          <p:nvPr/>
        </p:nvPicPr>
        <p:blipFill>
          <a:blip r:embed="rId6"/>
          <a:stretch>
            <a:fillRect/>
          </a:stretch>
        </p:blipFill>
        <p:spPr>
          <a:xfrm>
            <a:off x="4239469" y="3428999"/>
            <a:ext cx="877900" cy="932769"/>
          </a:xfrm>
          <a:prstGeom prst="rect">
            <a:avLst/>
          </a:prstGeom>
        </p:spPr>
      </p:pic>
      <p:pic>
        <p:nvPicPr>
          <p:cNvPr id="23" name="Picture 22">
            <a:extLst>
              <a:ext uri="{FF2B5EF4-FFF2-40B4-BE49-F238E27FC236}">
                <a16:creationId xmlns:a16="http://schemas.microsoft.com/office/drawing/2014/main" id="{5B9F9C56-DEEA-8E81-2567-A7169B1A51F6}"/>
              </a:ext>
            </a:extLst>
          </p:cNvPr>
          <p:cNvPicPr>
            <a:picLocks noChangeAspect="1"/>
          </p:cNvPicPr>
          <p:nvPr/>
        </p:nvPicPr>
        <p:blipFill>
          <a:blip r:embed="rId6"/>
          <a:stretch>
            <a:fillRect/>
          </a:stretch>
        </p:blipFill>
        <p:spPr>
          <a:xfrm>
            <a:off x="6761960" y="3064034"/>
            <a:ext cx="1935678" cy="1510160"/>
          </a:xfrm>
          <a:prstGeom prst="rect">
            <a:avLst/>
          </a:prstGeom>
        </p:spPr>
      </p:pic>
    </p:spTree>
    <p:extLst>
      <p:ext uri="{BB962C8B-B14F-4D97-AF65-F5344CB8AC3E}">
        <p14:creationId xmlns:p14="http://schemas.microsoft.com/office/powerpoint/2010/main" val="336302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19598" y="215745"/>
            <a:ext cx="8667884" cy="539496"/>
          </a:xfrm>
        </p:spPr>
        <p:txBody>
          <a:bodyPr>
            <a:normAutofit/>
          </a:bodyPr>
          <a:lstStyle/>
          <a:p>
            <a:pPr algn="ctr"/>
            <a:r>
              <a:rPr lang="en-US" dirty="0">
                <a:latin typeface="Trebuchet MS" panose="020B0603020202020204" pitchFamily="34" charset="0"/>
              </a:rPr>
              <a:t>Notifying the RSR of a Defect</a:t>
            </a:r>
          </a:p>
        </p:txBody>
      </p:sp>
      <p:pic>
        <p:nvPicPr>
          <p:cNvPr id="7" name="Picture 6">
            <a:extLst>
              <a:ext uri="{FF2B5EF4-FFF2-40B4-BE49-F238E27FC236}">
                <a16:creationId xmlns:a16="http://schemas.microsoft.com/office/drawing/2014/main" id="{F0751FB2-B32E-0F1C-B431-7EF6E4C7792B}"/>
              </a:ext>
            </a:extLst>
          </p:cNvPr>
          <p:cNvPicPr>
            <a:picLocks noChangeAspect="1"/>
          </p:cNvPicPr>
          <p:nvPr/>
        </p:nvPicPr>
        <p:blipFill rotWithShape="1">
          <a:blip r:embed="rId2"/>
          <a:srcRect t="15757" b="19046"/>
          <a:stretch/>
        </p:blipFill>
        <p:spPr>
          <a:xfrm>
            <a:off x="3973704" y="1446307"/>
            <a:ext cx="4560696" cy="3965386"/>
          </a:xfrm>
          <a:prstGeom prst="rect">
            <a:avLst/>
          </a:prstGeom>
        </p:spPr>
      </p:pic>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09492"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8</a:t>
            </a:fld>
            <a:endParaRPr lang="en-US"/>
          </a:p>
        </p:txBody>
      </p:sp>
      <p:sp>
        <p:nvSpPr>
          <p:cNvPr id="8" name="TextBox 7">
            <a:extLst>
              <a:ext uri="{FF2B5EF4-FFF2-40B4-BE49-F238E27FC236}">
                <a16:creationId xmlns:a16="http://schemas.microsoft.com/office/drawing/2014/main" id="{F1CDE561-AC3C-322E-AF8F-07AE9B56D19C}"/>
              </a:ext>
            </a:extLst>
          </p:cNvPr>
          <p:cNvSpPr txBox="1"/>
          <p:nvPr/>
        </p:nvSpPr>
        <p:spPr>
          <a:xfrm>
            <a:off x="271997" y="2317581"/>
            <a:ext cx="3381375" cy="1815882"/>
          </a:xfrm>
          <a:prstGeom prst="rect">
            <a:avLst/>
          </a:prstGeom>
          <a:noFill/>
        </p:spPr>
        <p:txBody>
          <a:bodyPr wrap="square" rtlCol="0">
            <a:spAutoFit/>
          </a:bodyPr>
          <a:lstStyle/>
          <a:p>
            <a:pPr algn="ctr"/>
            <a:r>
              <a:rPr lang="en-US" sz="2800" dirty="0"/>
              <a:t>The Plant will identify </a:t>
            </a:r>
          </a:p>
          <a:p>
            <a:pPr algn="ctr"/>
            <a:r>
              <a:rPr lang="en-US" sz="2800" dirty="0"/>
              <a:t>all Stain and Damage Defects with a </a:t>
            </a:r>
            <a:r>
              <a:rPr lang="en-US" sz="2800" b="1" dirty="0">
                <a:solidFill>
                  <a:srgbClr val="FF0000"/>
                </a:solidFill>
              </a:rPr>
              <a:t>Red </a:t>
            </a:r>
          </a:p>
          <a:p>
            <a:pPr algn="ctr"/>
            <a:r>
              <a:rPr lang="en-US" sz="2800" b="1" dirty="0">
                <a:solidFill>
                  <a:srgbClr val="FF0000"/>
                </a:solidFill>
              </a:rPr>
              <a:t>Tie or Tag</a:t>
            </a:r>
          </a:p>
        </p:txBody>
      </p:sp>
    </p:spTree>
    <p:extLst>
      <p:ext uri="{BB962C8B-B14F-4D97-AF65-F5344CB8AC3E}">
        <p14:creationId xmlns:p14="http://schemas.microsoft.com/office/powerpoint/2010/main" val="310885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A3FC6-B994-D146-BC2E-B44214A16F69}"/>
              </a:ext>
            </a:extLst>
          </p:cNvPr>
          <p:cNvSpPr>
            <a:spLocks noGrp="1"/>
          </p:cNvSpPr>
          <p:nvPr>
            <p:ph type="body" sz="quarter" idx="13"/>
          </p:nvPr>
        </p:nvSpPr>
        <p:spPr>
          <a:xfrm>
            <a:off x="319598" y="215745"/>
            <a:ext cx="8667884" cy="539496"/>
          </a:xfrm>
        </p:spPr>
        <p:txBody>
          <a:bodyPr>
            <a:normAutofit/>
          </a:bodyPr>
          <a:lstStyle/>
          <a:p>
            <a:pPr algn="ctr"/>
            <a:r>
              <a:rPr lang="en-US" dirty="0"/>
              <a:t>Exception for Ink Load Damage</a:t>
            </a:r>
            <a:endParaRPr lang="en-US" dirty="0">
              <a:latin typeface="Trebuchet MS" panose="020B0603020202020204" pitchFamily="34" charset="0"/>
            </a:endParaRPr>
          </a:p>
        </p:txBody>
      </p:sp>
      <p:sp>
        <p:nvSpPr>
          <p:cNvPr id="3" name="Text Placeholder 2">
            <a:extLst>
              <a:ext uri="{FF2B5EF4-FFF2-40B4-BE49-F238E27FC236}">
                <a16:creationId xmlns:a16="http://schemas.microsoft.com/office/drawing/2014/main" id="{1F5193F8-7520-0544-A119-BB87FA31F79E}"/>
              </a:ext>
            </a:extLst>
          </p:cNvPr>
          <p:cNvSpPr>
            <a:spLocks noGrp="1"/>
          </p:cNvSpPr>
          <p:nvPr>
            <p:ph type="body" sz="quarter" idx="4294967295"/>
          </p:nvPr>
        </p:nvSpPr>
        <p:spPr>
          <a:xfrm>
            <a:off x="289836" y="1018965"/>
            <a:ext cx="8564328" cy="5251540"/>
          </a:xfrm>
        </p:spPr>
        <p:txBody>
          <a:bodyPr>
            <a:normAutofit/>
          </a:bodyPr>
          <a:lstStyle/>
          <a:p>
            <a:pPr lvl="4" indent="0">
              <a:buNone/>
            </a:pPr>
            <a:r>
              <a:rPr lang="en-US" sz="2400" dirty="0"/>
              <a:t>The one exception where we expect the Plant to perform replacements is when an ink pen explodes, causing damage that is unacceptable and irreversible. In these cases, the plant should consider replacement and inform the appropriate service team of this of the replacement(s), using this exception is a local decision: </a:t>
            </a:r>
          </a:p>
          <a:p>
            <a:pPr lvl="4" indent="0">
              <a:buNone/>
            </a:pPr>
            <a:endParaRPr lang="en-US" sz="2400" b="1" dirty="0"/>
          </a:p>
          <a:p>
            <a:pPr lvl="4" indent="0" algn="ctr">
              <a:buNone/>
            </a:pPr>
            <a:r>
              <a:rPr lang="en-US" sz="2400" b="1" dirty="0"/>
              <a:t>This is the Replacement Code that should be used: </a:t>
            </a:r>
          </a:p>
          <a:p>
            <a:pPr lvl="4" indent="0">
              <a:buNone/>
            </a:pPr>
            <a:endParaRPr lang="en-US" sz="2400" b="1" dirty="0"/>
          </a:p>
          <a:p>
            <a:pPr lvl="4" indent="0">
              <a:buNone/>
            </a:pPr>
            <a:endParaRPr lang="en-US" sz="2400" b="1" dirty="0"/>
          </a:p>
        </p:txBody>
      </p:sp>
      <p:sp>
        <p:nvSpPr>
          <p:cNvPr id="4" name="Date Placeholder 3">
            <a:extLst>
              <a:ext uri="{FF2B5EF4-FFF2-40B4-BE49-F238E27FC236}">
                <a16:creationId xmlns:a16="http://schemas.microsoft.com/office/drawing/2014/main" id="{A680DA1E-E769-4E8F-BB9B-45705585F575}"/>
              </a:ext>
            </a:extLst>
          </p:cNvPr>
          <p:cNvSpPr>
            <a:spLocks noGrp="1"/>
          </p:cNvSpPr>
          <p:nvPr>
            <p:ph type="dt" sz="half" idx="4294967295"/>
          </p:nvPr>
        </p:nvSpPr>
        <p:spPr>
          <a:xfrm>
            <a:off x="909492" y="6256162"/>
            <a:ext cx="1053193" cy="365125"/>
          </a:xfrm>
        </p:spPr>
        <p:txBody>
          <a:bodyPr/>
          <a:lstStyle/>
          <a:p>
            <a:fld id="{78F38196-AA15-4F11-BB07-C8FB6ADE4303}" type="datetime1">
              <a:rPr lang="en-US" smtClean="0"/>
              <a:t>8/28/2024</a:t>
            </a:fld>
            <a:endParaRPr lang="en-US" dirty="0"/>
          </a:p>
        </p:txBody>
      </p:sp>
      <p:sp>
        <p:nvSpPr>
          <p:cNvPr id="5" name="Slide Number Placeholder 4">
            <a:extLst>
              <a:ext uri="{FF2B5EF4-FFF2-40B4-BE49-F238E27FC236}">
                <a16:creationId xmlns:a16="http://schemas.microsoft.com/office/drawing/2014/main" id="{A089B8BB-0E98-42E8-8C41-E81B8970939B}"/>
              </a:ext>
            </a:extLst>
          </p:cNvPr>
          <p:cNvSpPr>
            <a:spLocks noGrp="1"/>
          </p:cNvSpPr>
          <p:nvPr>
            <p:ph type="sldNum" sz="quarter" idx="4294967295"/>
          </p:nvPr>
        </p:nvSpPr>
        <p:spPr>
          <a:xfrm>
            <a:off x="355086" y="6256163"/>
            <a:ext cx="465843" cy="365125"/>
          </a:xfrm>
        </p:spPr>
        <p:txBody>
          <a:bodyPr/>
          <a:lstStyle/>
          <a:p>
            <a:fld id="{66DEDBFB-D0F2-B84B-BD21-49B31E7013C0}" type="slidenum">
              <a:rPr lang="en-US" smtClean="0"/>
              <a:t>9</a:t>
            </a:fld>
            <a:endParaRPr lang="en-US"/>
          </a:p>
        </p:txBody>
      </p:sp>
      <p:pic>
        <p:nvPicPr>
          <p:cNvPr id="7" name="Picture 6">
            <a:extLst>
              <a:ext uri="{FF2B5EF4-FFF2-40B4-BE49-F238E27FC236}">
                <a16:creationId xmlns:a16="http://schemas.microsoft.com/office/drawing/2014/main" id="{2D1A3940-C378-7E53-FB28-641EB3833449}"/>
              </a:ext>
            </a:extLst>
          </p:cNvPr>
          <p:cNvPicPr>
            <a:picLocks noChangeAspect="1"/>
          </p:cNvPicPr>
          <p:nvPr/>
        </p:nvPicPr>
        <p:blipFill rotWithShape="1">
          <a:blip r:embed="rId2"/>
          <a:srcRect l="11176" t="39090" r="1189" b="41404"/>
          <a:stretch/>
        </p:blipFill>
        <p:spPr>
          <a:xfrm>
            <a:off x="1604962" y="4600575"/>
            <a:ext cx="5934075" cy="1123950"/>
          </a:xfrm>
          <a:prstGeom prst="rect">
            <a:avLst/>
          </a:prstGeom>
        </p:spPr>
      </p:pic>
    </p:spTree>
    <p:extLst>
      <p:ext uri="{BB962C8B-B14F-4D97-AF65-F5344CB8AC3E}">
        <p14:creationId xmlns:p14="http://schemas.microsoft.com/office/powerpoint/2010/main" val="3750878597"/>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4204</TotalTime>
  <Words>510</Words>
  <Application>Microsoft Office PowerPoint</Application>
  <PresentationFormat>Letter Paper (8.5x11 in)</PresentationFormat>
  <Paragraphs>89</Paragraphs>
  <Slides>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Troutman</dc:creator>
  <cp:lastModifiedBy>Daniel Berstein</cp:lastModifiedBy>
  <cp:revision>108</cp:revision>
  <dcterms:created xsi:type="dcterms:W3CDTF">2018-03-07T18:43:28Z</dcterms:created>
  <dcterms:modified xsi:type="dcterms:W3CDTF">2024-08-28T17:07:39Z</dcterms:modified>
</cp:coreProperties>
</file>