
<file path=[Content_Types].xml><?xml version="1.0" encoding="utf-8"?>
<Types xmlns="http://schemas.openxmlformats.org/package/2006/content-types">
  <Default ContentType="image/jpeg" Extension="jpg"/>
  <Default ContentType="application/vnd.openxmlformats-package.relationships+xml" Extension="rels"/>
  <Default ContentType="application/xml" Extension="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3a8d1a9fd_0_1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3a8d1a9fd_0_1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13a8d1a9fd_0_2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13a8d1a9fd_0_2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13a8d1a9fd_0_2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13a8d1a9fd_0_2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13a8d1a9fd_0_2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13a8d1a9fd_0_2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1bad484a82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1bad484a82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59CEED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1962200"/>
            <a:ext cx="8520600" cy="1804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to Make a PDF Searchable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/>
          <p:nvPr/>
        </p:nvSpPr>
        <p:spPr>
          <a:xfrm>
            <a:off x="188750" y="245375"/>
            <a:ext cx="2151900" cy="1066500"/>
          </a:xfrm>
          <a:prstGeom prst="halfFrame">
            <a:avLst>
              <a:gd fmla="val 18581" name="adj1"/>
              <a:gd fmla="val 22123" name="adj2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/>
          <p:nvPr/>
        </p:nvSpPr>
        <p:spPr>
          <a:xfrm rot="10800000">
            <a:off x="6815350" y="3767000"/>
            <a:ext cx="2151900" cy="1066500"/>
          </a:xfrm>
          <a:prstGeom prst="halfFrame">
            <a:avLst>
              <a:gd fmla="val 18581" name="adj1"/>
              <a:gd fmla="val 22123" name="adj2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59CEED"/>
        </a:soli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6350" y="3034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Scan to Email</a:t>
            </a:r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0" y="1094775"/>
            <a:ext cx="9153300" cy="4048800"/>
          </a:xfrm>
          <a:prstGeom prst="rect">
            <a:avLst/>
          </a:prstGeom>
          <a:solidFill>
            <a:srgbClr val="DEDED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14"/>
          <p:cNvSpPr txBox="1"/>
          <p:nvPr/>
        </p:nvSpPr>
        <p:spPr>
          <a:xfrm>
            <a:off x="5975200" y="2028575"/>
            <a:ext cx="2633100" cy="1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first thing you will do in order to make a PDF Searchable is log on to the copier and go to the “Email” Button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4" name="Google Shape;6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6800" y="1314375"/>
            <a:ext cx="5689701" cy="3609600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4"/>
          <p:cNvSpPr/>
          <p:nvPr/>
        </p:nvSpPr>
        <p:spPr>
          <a:xfrm>
            <a:off x="1510775" y="2028575"/>
            <a:ext cx="1019400" cy="9792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59CEED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316350" y="3034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Attachment Options</a:t>
            </a:r>
            <a:endParaRPr/>
          </a:p>
        </p:txBody>
      </p:sp>
      <p:sp>
        <p:nvSpPr>
          <p:cNvPr id="71" name="Google Shape;71;p15"/>
          <p:cNvSpPr/>
          <p:nvPr/>
        </p:nvSpPr>
        <p:spPr>
          <a:xfrm>
            <a:off x="0" y="1094775"/>
            <a:ext cx="9153300" cy="4048800"/>
          </a:xfrm>
          <a:prstGeom prst="rect">
            <a:avLst/>
          </a:prstGeom>
          <a:solidFill>
            <a:srgbClr val="DEDED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5"/>
          <p:cNvSpPr txBox="1"/>
          <p:nvPr/>
        </p:nvSpPr>
        <p:spPr>
          <a:xfrm>
            <a:off x="6143900" y="1589313"/>
            <a:ext cx="2529300" cy="305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After you select the “Email” button you will then just select a r</a:t>
            </a:r>
            <a:r>
              <a:rPr lang="en"/>
              <a:t>ecipient for your email (which in most cases will just be yourself)</a:t>
            </a:r>
            <a:r>
              <a:rPr lang="en"/>
              <a:t>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Once you have picked a recipient you will then want to select the “Attachment…” button in the bottom left-hand corner of the screen</a:t>
            </a:r>
            <a:endParaRPr/>
          </a:p>
        </p:txBody>
      </p:sp>
      <p:pic>
        <p:nvPicPr>
          <p:cNvPr id="73" name="Google Shape;73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1125" y="1275337"/>
            <a:ext cx="5830750" cy="36876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/>
          <p:nvPr/>
        </p:nvSpPr>
        <p:spPr>
          <a:xfrm>
            <a:off x="1848800" y="3189700"/>
            <a:ext cx="1509300" cy="9717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59CEED"/>
        </a:solidFill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>
            <p:ph type="title"/>
          </p:nvPr>
        </p:nvSpPr>
        <p:spPr>
          <a:xfrm>
            <a:off x="316350" y="3034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File Types</a:t>
            </a:r>
            <a:endParaRPr/>
          </a:p>
        </p:txBody>
      </p:sp>
      <p:sp>
        <p:nvSpPr>
          <p:cNvPr id="80" name="Google Shape;80;p16"/>
          <p:cNvSpPr/>
          <p:nvPr/>
        </p:nvSpPr>
        <p:spPr>
          <a:xfrm>
            <a:off x="0" y="1094775"/>
            <a:ext cx="9153300" cy="4048800"/>
          </a:xfrm>
          <a:prstGeom prst="rect">
            <a:avLst/>
          </a:prstGeom>
          <a:solidFill>
            <a:srgbClr val="DEDED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6"/>
          <p:cNvSpPr txBox="1"/>
          <p:nvPr/>
        </p:nvSpPr>
        <p:spPr>
          <a:xfrm>
            <a:off x="6307650" y="1221375"/>
            <a:ext cx="2529300" cy="35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After you select the “Attachment…” button you will be taken to a screen where you can change the name of the attachment as well as the type of document you want to scan to your email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If you select the “PDF” dropdown (next to where you change the name), you will be shown a bunch of file option but for now you will want to select “Custom…”</a:t>
            </a:r>
            <a:endParaRPr/>
          </a:p>
        </p:txBody>
      </p:sp>
      <p:pic>
        <p:nvPicPr>
          <p:cNvPr id="82" name="Google Shape;82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7350" y="1221375"/>
            <a:ext cx="6010675" cy="3795600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16"/>
          <p:cNvSpPr/>
          <p:nvPr/>
        </p:nvSpPr>
        <p:spPr>
          <a:xfrm>
            <a:off x="3415175" y="3909725"/>
            <a:ext cx="1488000" cy="3684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59CEED"/>
        </a:soli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/>
          <p:nvPr>
            <p:ph type="title"/>
          </p:nvPr>
        </p:nvSpPr>
        <p:spPr>
          <a:xfrm>
            <a:off x="316350" y="3034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Searchable Option</a:t>
            </a:r>
            <a:endParaRPr/>
          </a:p>
        </p:txBody>
      </p:sp>
      <p:sp>
        <p:nvSpPr>
          <p:cNvPr id="89" name="Google Shape;89;p17"/>
          <p:cNvSpPr/>
          <p:nvPr/>
        </p:nvSpPr>
        <p:spPr>
          <a:xfrm>
            <a:off x="0" y="1094775"/>
            <a:ext cx="9153300" cy="4048800"/>
          </a:xfrm>
          <a:prstGeom prst="rect">
            <a:avLst/>
          </a:prstGeom>
          <a:solidFill>
            <a:srgbClr val="DEDED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7"/>
          <p:cNvSpPr txBox="1"/>
          <p:nvPr/>
        </p:nvSpPr>
        <p:spPr>
          <a:xfrm>
            <a:off x="6307650" y="1578450"/>
            <a:ext cx="2529300" cy="324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Once you select “Custom…” you will be taken to a screen with </a:t>
            </a:r>
            <a:r>
              <a:rPr lang="en"/>
              <a:t>multiple</a:t>
            </a:r>
            <a:r>
              <a:rPr lang="en"/>
              <a:t> different options for your scan. One of those options is “Searchable”, all you have to do is change that from “No” to “Yes”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After you change that option just select the “OK” button in the top right-hand corner of the screen. Then just finish the scan to email like you normally would do.  </a:t>
            </a:r>
            <a:endParaRPr/>
          </a:p>
        </p:txBody>
      </p:sp>
      <p:pic>
        <p:nvPicPr>
          <p:cNvPr id="91" name="Google Shape;91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000" y="1287225"/>
            <a:ext cx="5977070" cy="377805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7"/>
          <p:cNvSpPr/>
          <p:nvPr/>
        </p:nvSpPr>
        <p:spPr>
          <a:xfrm>
            <a:off x="1424750" y="2276100"/>
            <a:ext cx="1205400" cy="10545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59CEED"/>
        </a:solidFill>
      </p:bgPr>
    </p:bg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/>
          <p:nvPr>
            <p:ph type="title"/>
          </p:nvPr>
        </p:nvSpPr>
        <p:spPr>
          <a:xfrm>
            <a:off x="316350" y="3034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Questions </a:t>
            </a:r>
            <a:endParaRPr/>
          </a:p>
        </p:txBody>
      </p:sp>
      <p:sp>
        <p:nvSpPr>
          <p:cNvPr id="98" name="Google Shape;98;p18"/>
          <p:cNvSpPr/>
          <p:nvPr/>
        </p:nvSpPr>
        <p:spPr>
          <a:xfrm>
            <a:off x="0" y="1094775"/>
            <a:ext cx="9153300" cy="4048800"/>
          </a:xfrm>
          <a:prstGeom prst="rect">
            <a:avLst/>
          </a:prstGeom>
          <a:solidFill>
            <a:srgbClr val="DEDED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8"/>
          <p:cNvSpPr txBox="1"/>
          <p:nvPr/>
        </p:nvSpPr>
        <p:spPr>
          <a:xfrm>
            <a:off x="428700" y="1943125"/>
            <a:ext cx="8295900" cy="131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If you have any questions or would like more information please feel free to send an email to wts@webstercsd.org or call the service desk at 265-6400. 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